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4" r:id="rId7"/>
    <p:sldId id="266" r:id="rId8"/>
    <p:sldId id="267" r:id="rId9"/>
    <p:sldId id="268" r:id="rId10"/>
    <p:sldId id="269" r:id="rId11"/>
    <p:sldId id="270" r:id="rId12"/>
    <p:sldId id="271" r:id="rId13"/>
    <p:sldId id="272" r:id="rId14"/>
    <p:sldId id="258" r:id="rId15"/>
    <p:sldId id="25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 xiaokang" initials="ax" lastIdx="7" clrIdx="0">
    <p:extLst>
      <p:ext uri="{19B8F6BF-5375-455C-9EA6-DF929625EA0E}">
        <p15:presenceInfo xmlns:p15="http://schemas.microsoft.com/office/powerpoint/2012/main" userId="09852e202cc262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B0602-94BC-4755-8D3F-7339BD325B3B}" v="866" dt="2019-11-10T13:00:32.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 xiaokang" userId="09852e202cc26239" providerId="LiveId" clId="{63DB0602-94BC-4755-8D3F-7339BD325B3B}"/>
    <pc:docChg chg="undo custSel addSld delSld modSld sldOrd">
      <pc:chgData name="an xiaokang" userId="09852e202cc26239" providerId="LiveId" clId="{63DB0602-94BC-4755-8D3F-7339BD325B3B}" dt="2019-11-10T13:01:24.717" v="2076" actId="1037"/>
      <pc:docMkLst>
        <pc:docMk/>
      </pc:docMkLst>
      <pc:sldChg chg="modSp">
        <pc:chgData name="an xiaokang" userId="09852e202cc26239" providerId="LiveId" clId="{63DB0602-94BC-4755-8D3F-7339BD325B3B}" dt="2019-11-08T16:10:24.546" v="113"/>
        <pc:sldMkLst>
          <pc:docMk/>
          <pc:sldMk cId="3765870446" sldId="256"/>
        </pc:sldMkLst>
        <pc:spChg chg="mod">
          <ac:chgData name="an xiaokang" userId="09852e202cc26239" providerId="LiveId" clId="{63DB0602-94BC-4755-8D3F-7339BD325B3B}" dt="2019-11-08T16:10:01.868" v="103"/>
          <ac:spMkLst>
            <pc:docMk/>
            <pc:sldMk cId="3765870446" sldId="256"/>
            <ac:spMk id="2" creationId="{DC2FC5BD-1B42-48CB-9D28-7A0AC99F377E}"/>
          </ac:spMkLst>
        </pc:spChg>
        <pc:spChg chg="mod">
          <ac:chgData name="an xiaokang" userId="09852e202cc26239" providerId="LiveId" clId="{63DB0602-94BC-4755-8D3F-7339BD325B3B}" dt="2019-11-08T16:10:24.546" v="113"/>
          <ac:spMkLst>
            <pc:docMk/>
            <pc:sldMk cId="3765870446" sldId="256"/>
            <ac:spMk id="3" creationId="{978683CB-1939-42B5-BE21-7904F29AC9F0}"/>
          </ac:spMkLst>
        </pc:spChg>
      </pc:sldChg>
      <pc:sldChg chg="addSp delSp modSp modCm">
        <pc:chgData name="an xiaokang" userId="09852e202cc26239" providerId="LiveId" clId="{63DB0602-94BC-4755-8D3F-7339BD325B3B}" dt="2019-11-08T15:09:17.473" v="90" actId="1076"/>
        <pc:sldMkLst>
          <pc:docMk/>
          <pc:sldMk cId="3517102051" sldId="257"/>
        </pc:sldMkLst>
        <pc:spChg chg="mod topLvl">
          <ac:chgData name="an xiaokang" userId="09852e202cc26239" providerId="LiveId" clId="{63DB0602-94BC-4755-8D3F-7339BD325B3B}" dt="2019-11-08T15:05:49.783" v="40" actId="164"/>
          <ac:spMkLst>
            <pc:docMk/>
            <pc:sldMk cId="3517102051" sldId="257"/>
            <ac:spMk id="8" creationId="{30FE389B-D22F-493A-9B0A-1F2BA7854858}"/>
          </ac:spMkLst>
        </pc:spChg>
        <pc:spChg chg="mod topLvl">
          <ac:chgData name="an xiaokang" userId="09852e202cc26239" providerId="LiveId" clId="{63DB0602-94BC-4755-8D3F-7339BD325B3B}" dt="2019-11-08T15:05:49.783" v="40" actId="164"/>
          <ac:spMkLst>
            <pc:docMk/>
            <pc:sldMk cId="3517102051" sldId="257"/>
            <ac:spMk id="9" creationId="{90B26738-CBD1-44B7-AA66-E1D2B4348231}"/>
          </ac:spMkLst>
        </pc:spChg>
        <pc:spChg chg="mod topLvl">
          <ac:chgData name="an xiaokang" userId="09852e202cc26239" providerId="LiveId" clId="{63DB0602-94BC-4755-8D3F-7339BD325B3B}" dt="2019-11-08T15:05:49.783" v="40" actId="164"/>
          <ac:spMkLst>
            <pc:docMk/>
            <pc:sldMk cId="3517102051" sldId="257"/>
            <ac:spMk id="10" creationId="{6DC03495-3579-492D-AEA5-3CDF253BF1E7}"/>
          </ac:spMkLst>
        </pc:spChg>
        <pc:spChg chg="mod topLvl">
          <ac:chgData name="an xiaokang" userId="09852e202cc26239" providerId="LiveId" clId="{63DB0602-94BC-4755-8D3F-7339BD325B3B}" dt="2019-11-08T15:05:49.783" v="40" actId="164"/>
          <ac:spMkLst>
            <pc:docMk/>
            <pc:sldMk cId="3517102051" sldId="257"/>
            <ac:spMk id="11" creationId="{C171ECE8-533C-45CC-962C-31D76FED3C8F}"/>
          </ac:spMkLst>
        </pc:spChg>
        <pc:spChg chg="mod topLvl">
          <ac:chgData name="an xiaokang" userId="09852e202cc26239" providerId="LiveId" clId="{63DB0602-94BC-4755-8D3F-7339BD325B3B}" dt="2019-11-08T15:05:49.783" v="40" actId="164"/>
          <ac:spMkLst>
            <pc:docMk/>
            <pc:sldMk cId="3517102051" sldId="257"/>
            <ac:spMk id="12" creationId="{1180D72F-25CB-41A5-9D73-6BFDF6FD4015}"/>
          </ac:spMkLst>
        </pc:spChg>
        <pc:spChg chg="mod topLvl">
          <ac:chgData name="an xiaokang" userId="09852e202cc26239" providerId="LiveId" clId="{63DB0602-94BC-4755-8D3F-7339BD325B3B}" dt="2019-11-08T15:05:55.533" v="41" actId="164"/>
          <ac:spMkLst>
            <pc:docMk/>
            <pc:sldMk cId="3517102051" sldId="257"/>
            <ac:spMk id="13" creationId="{836DB533-833D-41DA-8705-68EB563CC942}"/>
          </ac:spMkLst>
        </pc:spChg>
        <pc:spChg chg="mod topLvl">
          <ac:chgData name="an xiaokang" userId="09852e202cc26239" providerId="LiveId" clId="{63DB0602-94BC-4755-8D3F-7339BD325B3B}" dt="2019-11-08T15:05:55.533" v="41" actId="164"/>
          <ac:spMkLst>
            <pc:docMk/>
            <pc:sldMk cId="3517102051" sldId="257"/>
            <ac:spMk id="14" creationId="{D7D89E45-810F-4F75-BD24-FAC8B7678DFB}"/>
          </ac:spMkLst>
        </pc:spChg>
        <pc:spChg chg="del">
          <ac:chgData name="an xiaokang" userId="09852e202cc26239" providerId="LiveId" clId="{63DB0602-94BC-4755-8D3F-7339BD325B3B}" dt="2019-11-08T14:56:13.210" v="2" actId="478"/>
          <ac:spMkLst>
            <pc:docMk/>
            <pc:sldMk cId="3517102051" sldId="257"/>
            <ac:spMk id="15" creationId="{CD68EDF9-5368-4F6D-9ECB-23A683FEE954}"/>
          </ac:spMkLst>
        </pc:spChg>
        <pc:spChg chg="mod topLvl">
          <ac:chgData name="an xiaokang" userId="09852e202cc26239" providerId="LiveId" clId="{63DB0602-94BC-4755-8D3F-7339BD325B3B}" dt="2019-11-08T15:05:55.533" v="41" actId="164"/>
          <ac:spMkLst>
            <pc:docMk/>
            <pc:sldMk cId="3517102051" sldId="257"/>
            <ac:spMk id="16" creationId="{0BE3BF63-9DA1-4FD3-9D98-323187ACB2ED}"/>
          </ac:spMkLst>
        </pc:spChg>
        <pc:spChg chg="mod topLvl">
          <ac:chgData name="an xiaokang" userId="09852e202cc26239" providerId="LiveId" clId="{63DB0602-94BC-4755-8D3F-7339BD325B3B}" dt="2019-11-08T15:05:55.533" v="41" actId="164"/>
          <ac:spMkLst>
            <pc:docMk/>
            <pc:sldMk cId="3517102051" sldId="257"/>
            <ac:spMk id="17" creationId="{C0BC6731-00D5-4004-9019-E52E5EFACAFD}"/>
          </ac:spMkLst>
        </pc:spChg>
        <pc:spChg chg="mod topLvl">
          <ac:chgData name="an xiaokang" userId="09852e202cc26239" providerId="LiveId" clId="{63DB0602-94BC-4755-8D3F-7339BD325B3B}" dt="2019-11-08T15:05:55.533" v="41" actId="164"/>
          <ac:spMkLst>
            <pc:docMk/>
            <pc:sldMk cId="3517102051" sldId="257"/>
            <ac:spMk id="18" creationId="{F0689ABA-2696-4F33-8061-D6DF95181191}"/>
          </ac:spMkLst>
        </pc:spChg>
        <pc:spChg chg="mod topLvl">
          <ac:chgData name="an xiaokang" userId="09852e202cc26239" providerId="LiveId" clId="{63DB0602-94BC-4755-8D3F-7339BD325B3B}" dt="2019-11-08T15:01:13.839" v="28" actId="164"/>
          <ac:spMkLst>
            <pc:docMk/>
            <pc:sldMk cId="3517102051" sldId="257"/>
            <ac:spMk id="19" creationId="{7BDEAB96-D90D-499B-B81A-825683067761}"/>
          </ac:spMkLst>
        </pc:spChg>
        <pc:spChg chg="mod topLvl">
          <ac:chgData name="an xiaokang" userId="09852e202cc26239" providerId="LiveId" clId="{63DB0602-94BC-4755-8D3F-7339BD325B3B}" dt="2019-11-08T15:01:13.839" v="28" actId="164"/>
          <ac:spMkLst>
            <pc:docMk/>
            <pc:sldMk cId="3517102051" sldId="257"/>
            <ac:spMk id="20" creationId="{31905EB2-8CD7-42FC-8F49-734557366478}"/>
          </ac:spMkLst>
        </pc:spChg>
        <pc:spChg chg="mod">
          <ac:chgData name="an xiaokang" userId="09852e202cc26239" providerId="LiveId" clId="{63DB0602-94BC-4755-8D3F-7339BD325B3B}" dt="2019-11-08T14:59:38.963" v="23" actId="164"/>
          <ac:spMkLst>
            <pc:docMk/>
            <pc:sldMk cId="3517102051" sldId="257"/>
            <ac:spMk id="21" creationId="{618982EA-42F9-4698-929D-1FE253BBF832}"/>
          </ac:spMkLst>
        </pc:spChg>
        <pc:spChg chg="mod">
          <ac:chgData name="an xiaokang" userId="09852e202cc26239" providerId="LiveId" clId="{63DB0602-94BC-4755-8D3F-7339BD325B3B}" dt="2019-11-08T15:07:13.676" v="47" actId="164"/>
          <ac:spMkLst>
            <pc:docMk/>
            <pc:sldMk cId="3517102051" sldId="257"/>
            <ac:spMk id="22" creationId="{B5CA89EF-7485-4DCA-BE4B-92CFD1E5DE0A}"/>
          </ac:spMkLst>
        </pc:spChg>
        <pc:spChg chg="mod">
          <ac:chgData name="an xiaokang" userId="09852e202cc26239" providerId="LiveId" clId="{63DB0602-94BC-4755-8D3F-7339BD325B3B}" dt="2019-11-08T14:59:38.963" v="23" actId="164"/>
          <ac:spMkLst>
            <pc:docMk/>
            <pc:sldMk cId="3517102051" sldId="257"/>
            <ac:spMk id="23" creationId="{EF9F4520-DA78-4726-8271-0EDFCF9D6099}"/>
          </ac:spMkLst>
        </pc:spChg>
        <pc:spChg chg="mod topLvl">
          <ac:chgData name="an xiaokang" userId="09852e202cc26239" providerId="LiveId" clId="{63DB0602-94BC-4755-8D3F-7339BD325B3B}" dt="2019-11-08T15:05:49.783" v="40" actId="164"/>
          <ac:spMkLst>
            <pc:docMk/>
            <pc:sldMk cId="3517102051" sldId="257"/>
            <ac:spMk id="31" creationId="{50101CBF-3B58-4746-823D-58424BDD5A88}"/>
          </ac:spMkLst>
        </pc:spChg>
        <pc:spChg chg="mod topLvl">
          <ac:chgData name="an xiaokang" userId="09852e202cc26239" providerId="LiveId" clId="{63DB0602-94BC-4755-8D3F-7339BD325B3B}" dt="2019-11-08T15:05:55.533" v="41" actId="164"/>
          <ac:spMkLst>
            <pc:docMk/>
            <pc:sldMk cId="3517102051" sldId="257"/>
            <ac:spMk id="32" creationId="{ABE9B2DF-88FB-4818-AD57-4D92A80EB323}"/>
          </ac:spMkLst>
        </pc:spChg>
        <pc:spChg chg="mod topLvl">
          <ac:chgData name="an xiaokang" userId="09852e202cc26239" providerId="LiveId" clId="{63DB0602-94BC-4755-8D3F-7339BD325B3B}" dt="2019-11-08T15:01:13.839" v="28" actId="164"/>
          <ac:spMkLst>
            <pc:docMk/>
            <pc:sldMk cId="3517102051" sldId="257"/>
            <ac:spMk id="47" creationId="{B09F0D0A-5851-46BA-B38E-E7FD8BEBEB69}"/>
          </ac:spMkLst>
        </pc:spChg>
        <pc:spChg chg="mod topLvl">
          <ac:chgData name="an xiaokang" userId="09852e202cc26239" providerId="LiveId" clId="{63DB0602-94BC-4755-8D3F-7339BD325B3B}" dt="2019-11-08T15:01:13.839" v="28" actId="164"/>
          <ac:spMkLst>
            <pc:docMk/>
            <pc:sldMk cId="3517102051" sldId="257"/>
            <ac:spMk id="51" creationId="{281A4CC4-F188-4FA4-8076-14F41EBBF495}"/>
          </ac:spMkLst>
        </pc:spChg>
        <pc:spChg chg="mod topLvl">
          <ac:chgData name="an xiaokang" userId="09852e202cc26239" providerId="LiveId" clId="{63DB0602-94BC-4755-8D3F-7339BD325B3B}" dt="2019-11-08T15:05:55.533" v="41" actId="164"/>
          <ac:spMkLst>
            <pc:docMk/>
            <pc:sldMk cId="3517102051" sldId="257"/>
            <ac:spMk id="52" creationId="{667A8068-C25F-4165-BC09-4FEE92DF0BFF}"/>
          </ac:spMkLst>
        </pc:spChg>
        <pc:spChg chg="mod topLvl">
          <ac:chgData name="an xiaokang" userId="09852e202cc26239" providerId="LiveId" clId="{63DB0602-94BC-4755-8D3F-7339BD325B3B}" dt="2019-11-08T15:05:49.783" v="40" actId="164"/>
          <ac:spMkLst>
            <pc:docMk/>
            <pc:sldMk cId="3517102051" sldId="257"/>
            <ac:spMk id="53" creationId="{DBCE9607-E0DF-4BA0-B0BA-1AD7D909AF6C}"/>
          </ac:spMkLst>
        </pc:spChg>
        <pc:spChg chg="add mod">
          <ac:chgData name="an xiaokang" userId="09852e202cc26239" providerId="LiveId" clId="{63DB0602-94BC-4755-8D3F-7339BD325B3B}" dt="2019-11-08T14:59:38.963" v="23" actId="164"/>
          <ac:spMkLst>
            <pc:docMk/>
            <pc:sldMk cId="3517102051" sldId="257"/>
            <ac:spMk id="72" creationId="{93FFDB22-3991-4DDB-9695-6B004D8A555A}"/>
          </ac:spMkLst>
        </pc:spChg>
        <pc:spChg chg="add mod">
          <ac:chgData name="an xiaokang" userId="09852e202cc26239" providerId="LiveId" clId="{63DB0602-94BC-4755-8D3F-7339BD325B3B}" dt="2019-11-08T14:59:38.963" v="23" actId="164"/>
          <ac:spMkLst>
            <pc:docMk/>
            <pc:sldMk cId="3517102051" sldId="257"/>
            <ac:spMk id="73" creationId="{448E6E70-B896-470B-AF29-231F96C87145}"/>
          </ac:spMkLst>
        </pc:spChg>
        <pc:spChg chg="add mod">
          <ac:chgData name="an xiaokang" userId="09852e202cc26239" providerId="LiveId" clId="{63DB0602-94BC-4755-8D3F-7339BD325B3B}" dt="2019-11-08T15:07:13.676" v="47" actId="164"/>
          <ac:spMkLst>
            <pc:docMk/>
            <pc:sldMk cId="3517102051" sldId="257"/>
            <ac:spMk id="82" creationId="{AB2B3017-2A2D-4DEF-BE13-DF6FC790A7A8}"/>
          </ac:spMkLst>
        </pc:spChg>
        <pc:spChg chg="add mod">
          <ac:chgData name="an xiaokang" userId="09852e202cc26239" providerId="LiveId" clId="{63DB0602-94BC-4755-8D3F-7339BD325B3B}" dt="2019-11-08T15:07:13.676" v="47" actId="164"/>
          <ac:spMkLst>
            <pc:docMk/>
            <pc:sldMk cId="3517102051" sldId="257"/>
            <ac:spMk id="83" creationId="{0E475375-96A9-4EA4-91EC-D9CF01CFEF7B}"/>
          </ac:spMkLst>
        </pc:spChg>
        <pc:spChg chg="add del mod">
          <ac:chgData name="an xiaokang" userId="09852e202cc26239" providerId="LiveId" clId="{63DB0602-94BC-4755-8D3F-7339BD325B3B}" dt="2019-11-08T15:07:32.719" v="50" actId="478"/>
          <ac:spMkLst>
            <pc:docMk/>
            <pc:sldMk cId="3517102051" sldId="257"/>
            <ac:spMk id="85" creationId="{B55B36A0-E497-4628-9EF6-A42184EDAE8E}"/>
          </ac:spMkLst>
        </pc:spChg>
        <pc:spChg chg="add mod">
          <ac:chgData name="an xiaokang" userId="09852e202cc26239" providerId="LiveId" clId="{63DB0602-94BC-4755-8D3F-7339BD325B3B}" dt="2019-11-08T15:07:52.898" v="54" actId="693"/>
          <ac:spMkLst>
            <pc:docMk/>
            <pc:sldMk cId="3517102051" sldId="257"/>
            <ac:spMk id="86" creationId="{EF70BA97-C103-4D1D-BC38-AEC834DFD9F6}"/>
          </ac:spMkLst>
        </pc:spChg>
        <pc:spChg chg="add mod">
          <ac:chgData name="an xiaokang" userId="09852e202cc26239" providerId="LiveId" clId="{63DB0602-94BC-4755-8D3F-7339BD325B3B}" dt="2019-11-08T15:08:27.073" v="82" actId="1076"/>
          <ac:spMkLst>
            <pc:docMk/>
            <pc:sldMk cId="3517102051" sldId="257"/>
            <ac:spMk id="87" creationId="{20EA062A-FD38-48B2-847B-01E94BFCD0AD}"/>
          </ac:spMkLst>
        </pc:spChg>
        <pc:spChg chg="add mod">
          <ac:chgData name="an xiaokang" userId="09852e202cc26239" providerId="LiveId" clId="{63DB0602-94BC-4755-8D3F-7339BD325B3B}" dt="2019-11-08T15:09:00.246" v="86" actId="693"/>
          <ac:spMkLst>
            <pc:docMk/>
            <pc:sldMk cId="3517102051" sldId="257"/>
            <ac:spMk id="88" creationId="{A7710EB7-77D9-426A-89F8-FEF794816164}"/>
          </ac:spMkLst>
        </pc:spChg>
        <pc:spChg chg="add mod">
          <ac:chgData name="an xiaokang" userId="09852e202cc26239" providerId="LiveId" clId="{63DB0602-94BC-4755-8D3F-7339BD325B3B}" dt="2019-11-08T15:09:17.473" v="90" actId="1076"/>
          <ac:spMkLst>
            <pc:docMk/>
            <pc:sldMk cId="3517102051" sldId="257"/>
            <ac:spMk id="89" creationId="{4BF42FCB-A1E7-4F62-9656-9D487DFC8251}"/>
          </ac:spMkLst>
        </pc:spChg>
        <pc:grpChg chg="del mod">
          <ac:chgData name="an xiaokang" userId="09852e202cc26239" providerId="LiveId" clId="{63DB0602-94BC-4755-8D3F-7339BD325B3B}" dt="2019-11-08T15:01:41.973" v="32" actId="165"/>
          <ac:grpSpMkLst>
            <pc:docMk/>
            <pc:sldMk cId="3517102051" sldId="257"/>
            <ac:grpSpMk id="54" creationId="{28C88F75-5CD7-4BD6-BDF2-220AB0AB8C53}"/>
          </ac:grpSpMkLst>
        </pc:grpChg>
        <pc:grpChg chg="del mod">
          <ac:chgData name="an xiaokang" userId="09852e202cc26239" providerId="LiveId" clId="{63DB0602-94BC-4755-8D3F-7339BD325B3B}" dt="2019-11-08T15:01:31.824" v="30" actId="165"/>
          <ac:grpSpMkLst>
            <pc:docMk/>
            <pc:sldMk cId="3517102051" sldId="257"/>
            <ac:grpSpMk id="55" creationId="{D12B0FCD-CC1B-4510-AE02-E2B062E9FF89}"/>
          </ac:grpSpMkLst>
        </pc:grpChg>
        <pc:grpChg chg="del mod">
          <ac:chgData name="an xiaokang" userId="09852e202cc26239" providerId="LiveId" clId="{63DB0602-94BC-4755-8D3F-7339BD325B3B}" dt="2019-11-08T15:01:06.635" v="27" actId="165"/>
          <ac:grpSpMkLst>
            <pc:docMk/>
            <pc:sldMk cId="3517102051" sldId="257"/>
            <ac:grpSpMk id="56" creationId="{DDB3F9A9-3454-409A-95B5-705D69FFD12C}"/>
          </ac:grpSpMkLst>
        </pc:grpChg>
        <pc:grpChg chg="add mod">
          <ac:chgData name="an xiaokang" userId="09852e202cc26239" providerId="LiveId" clId="{63DB0602-94BC-4755-8D3F-7339BD325B3B}" dt="2019-11-08T15:07:20.303" v="48" actId="1076"/>
          <ac:grpSpMkLst>
            <pc:docMk/>
            <pc:sldMk cId="3517102051" sldId="257"/>
            <ac:grpSpMk id="74" creationId="{0F216839-E03E-4E2A-8E5A-237EC56E425F}"/>
          </ac:grpSpMkLst>
        </pc:grpChg>
        <pc:grpChg chg="add mod">
          <ac:chgData name="an xiaokang" userId="09852e202cc26239" providerId="LiveId" clId="{63DB0602-94BC-4755-8D3F-7339BD325B3B}" dt="2019-11-08T15:01:13.839" v="28" actId="164"/>
          <ac:grpSpMkLst>
            <pc:docMk/>
            <pc:sldMk cId="3517102051" sldId="257"/>
            <ac:grpSpMk id="76" creationId="{46BE11C9-4D65-47F1-98F7-0EB0D7FDCD82}"/>
          </ac:grpSpMkLst>
        </pc:grpChg>
        <pc:grpChg chg="add mod">
          <ac:chgData name="an xiaokang" userId="09852e202cc26239" providerId="LiveId" clId="{63DB0602-94BC-4755-8D3F-7339BD325B3B}" dt="2019-11-08T15:05:49.783" v="40" actId="164"/>
          <ac:grpSpMkLst>
            <pc:docMk/>
            <pc:sldMk cId="3517102051" sldId="257"/>
            <ac:grpSpMk id="80" creationId="{68355DCA-A345-43B1-84C0-0508CF19061F}"/>
          </ac:grpSpMkLst>
        </pc:grpChg>
        <pc:grpChg chg="add mod">
          <ac:chgData name="an xiaokang" userId="09852e202cc26239" providerId="LiveId" clId="{63DB0602-94BC-4755-8D3F-7339BD325B3B}" dt="2019-11-08T15:05:55.533" v="41" actId="164"/>
          <ac:grpSpMkLst>
            <pc:docMk/>
            <pc:sldMk cId="3517102051" sldId="257"/>
            <ac:grpSpMk id="81" creationId="{D69CAA6B-2CB5-48A9-A6E5-1D4CCCA894DE}"/>
          </ac:grpSpMkLst>
        </pc:grpChg>
        <pc:grpChg chg="add mod">
          <ac:chgData name="an xiaokang" userId="09852e202cc26239" providerId="LiveId" clId="{63DB0602-94BC-4755-8D3F-7339BD325B3B}" dt="2019-11-08T15:07:13.676" v="47" actId="164"/>
          <ac:grpSpMkLst>
            <pc:docMk/>
            <pc:sldMk cId="3517102051" sldId="257"/>
            <ac:grpSpMk id="84" creationId="{0E9361A4-3D5E-42CA-BF0A-A80E6161B276}"/>
          </ac:grpSpMkLst>
        </pc:grpChg>
        <pc:cxnChg chg="mod topLvl">
          <ac:chgData name="an xiaokang" userId="09852e202cc26239" providerId="LiveId" clId="{63DB0602-94BC-4755-8D3F-7339BD325B3B}" dt="2019-11-08T15:01:13.839" v="28" actId="164"/>
          <ac:cxnSpMkLst>
            <pc:docMk/>
            <pc:sldMk cId="3517102051" sldId="257"/>
            <ac:cxnSpMk id="25" creationId="{A0D05530-1A17-4D56-B833-3C3359DA2094}"/>
          </ac:cxnSpMkLst>
        </pc:cxnChg>
        <pc:cxnChg chg="mod">
          <ac:chgData name="an xiaokang" userId="09852e202cc26239" providerId="LiveId" clId="{63DB0602-94BC-4755-8D3F-7339BD325B3B}" dt="2019-11-08T15:02:15.567" v="39" actId="14100"/>
          <ac:cxnSpMkLst>
            <pc:docMk/>
            <pc:sldMk cId="3517102051" sldId="257"/>
            <ac:cxnSpMk id="36" creationId="{A27398B6-15A6-41D8-9C72-1C23B5AE0C73}"/>
          </ac:cxnSpMkLst>
        </pc:cxnChg>
        <pc:cxnChg chg="mod">
          <ac:chgData name="an xiaokang" userId="09852e202cc26239" providerId="LiveId" clId="{63DB0602-94BC-4755-8D3F-7339BD325B3B}" dt="2019-11-08T15:01:37.491" v="31" actId="14100"/>
          <ac:cxnSpMkLst>
            <pc:docMk/>
            <pc:sldMk cId="3517102051" sldId="257"/>
            <ac:cxnSpMk id="38" creationId="{3F0098C8-DD7D-497E-8E02-0EB3BE136154}"/>
          </ac:cxnSpMkLst>
        </pc:cxnChg>
        <pc:cxnChg chg="mod">
          <ac:chgData name="an xiaokang" userId="09852e202cc26239" providerId="LiveId" clId="{63DB0602-94BC-4755-8D3F-7339BD325B3B}" dt="2019-11-08T15:00:04.149" v="24" actId="14100"/>
          <ac:cxnSpMkLst>
            <pc:docMk/>
            <pc:sldMk cId="3517102051" sldId="257"/>
            <ac:cxnSpMk id="58" creationId="{F75B85F4-9144-4478-B063-AEC0C614368E}"/>
          </ac:cxnSpMkLst>
        </pc:cxnChg>
        <pc:cxnChg chg="add mod">
          <ac:chgData name="an xiaokang" userId="09852e202cc26239" providerId="LiveId" clId="{63DB0602-94BC-4755-8D3F-7339BD325B3B}" dt="2019-11-08T15:07:20.303" v="48" actId="1076"/>
          <ac:cxnSpMkLst>
            <pc:docMk/>
            <pc:sldMk cId="3517102051" sldId="257"/>
            <ac:cxnSpMk id="61" creationId="{70919BEE-0EAD-45D0-BBB4-3781017BCF43}"/>
          </ac:cxnSpMkLst>
        </pc:cxnChg>
        <pc:cxnChg chg="add mod">
          <ac:chgData name="an xiaokang" userId="09852e202cc26239" providerId="LiveId" clId="{63DB0602-94BC-4755-8D3F-7339BD325B3B}" dt="2019-11-08T14:58:42.331" v="16" actId="1076"/>
          <ac:cxnSpMkLst>
            <pc:docMk/>
            <pc:sldMk cId="3517102051" sldId="257"/>
            <ac:cxnSpMk id="63" creationId="{8F2B167E-25EF-4F55-9FA4-BD5E7BAC4863}"/>
          </ac:cxnSpMkLst>
        </pc:cxnChg>
        <pc:cxnChg chg="add mod">
          <ac:chgData name="an xiaokang" userId="09852e202cc26239" providerId="LiveId" clId="{63DB0602-94BC-4755-8D3F-7339BD325B3B}" dt="2019-11-08T14:59:38.963" v="23" actId="164"/>
          <ac:cxnSpMkLst>
            <pc:docMk/>
            <pc:sldMk cId="3517102051" sldId="257"/>
            <ac:cxnSpMk id="65" creationId="{E8054116-1976-4ED2-8005-2B6359CD4156}"/>
          </ac:cxnSpMkLst>
        </pc:cxnChg>
      </pc:sldChg>
      <pc:sldChg chg="addSp delSp modSp add">
        <pc:chgData name="an xiaokang" userId="09852e202cc26239" providerId="LiveId" clId="{63DB0602-94BC-4755-8D3F-7339BD325B3B}" dt="2019-11-08T16:14:09.712" v="127" actId="1076"/>
        <pc:sldMkLst>
          <pc:docMk/>
          <pc:sldMk cId="150412322" sldId="258"/>
        </pc:sldMkLst>
        <pc:spChg chg="add del">
          <ac:chgData name="an xiaokang" userId="09852e202cc26239" providerId="LiveId" clId="{63DB0602-94BC-4755-8D3F-7339BD325B3B}" dt="2019-11-08T16:11:40.058" v="116"/>
          <ac:spMkLst>
            <pc:docMk/>
            <pc:sldMk cId="150412322" sldId="258"/>
            <ac:spMk id="2" creationId="{8A03BBBB-AB6C-4F3B-A5B7-3AD8B7E598C1}"/>
          </ac:spMkLst>
        </pc:spChg>
        <pc:spChg chg="add del">
          <ac:chgData name="an xiaokang" userId="09852e202cc26239" providerId="LiveId" clId="{63DB0602-94BC-4755-8D3F-7339BD325B3B}" dt="2019-11-08T16:11:58.062" v="118"/>
          <ac:spMkLst>
            <pc:docMk/>
            <pc:sldMk cId="150412322" sldId="258"/>
            <ac:spMk id="3" creationId="{7FFB9889-AB08-493E-9394-831291787A62}"/>
          </ac:spMkLst>
        </pc:spChg>
        <pc:spChg chg="add">
          <ac:chgData name="an xiaokang" userId="09852e202cc26239" providerId="LiveId" clId="{63DB0602-94BC-4755-8D3F-7339BD325B3B}" dt="2019-11-08T16:12:15.786" v="119"/>
          <ac:spMkLst>
            <pc:docMk/>
            <pc:sldMk cId="150412322" sldId="258"/>
            <ac:spMk id="4" creationId="{EB5FE5FD-72C6-4EB3-84CF-B07D37467B82}"/>
          </ac:spMkLst>
        </pc:spChg>
        <pc:spChg chg="add mod">
          <ac:chgData name="an xiaokang" userId="09852e202cc26239" providerId="LiveId" clId="{63DB0602-94BC-4755-8D3F-7339BD325B3B}" dt="2019-11-08T16:12:25.347" v="121" actId="1076"/>
          <ac:spMkLst>
            <pc:docMk/>
            <pc:sldMk cId="150412322" sldId="258"/>
            <ac:spMk id="5" creationId="{30B7FBB2-C92D-4E84-AECA-5DF803826CD9}"/>
          </ac:spMkLst>
        </pc:spChg>
        <pc:spChg chg="add mod">
          <ac:chgData name="an xiaokang" userId="09852e202cc26239" providerId="LiveId" clId="{63DB0602-94BC-4755-8D3F-7339BD325B3B}" dt="2019-11-08T16:12:45.539" v="123" actId="1076"/>
          <ac:spMkLst>
            <pc:docMk/>
            <pc:sldMk cId="150412322" sldId="258"/>
            <ac:spMk id="6" creationId="{E7155154-305B-49AA-98E1-415B533DAC07}"/>
          </ac:spMkLst>
        </pc:spChg>
        <pc:spChg chg="add mod">
          <ac:chgData name="an xiaokang" userId="09852e202cc26239" providerId="LiveId" clId="{63DB0602-94BC-4755-8D3F-7339BD325B3B}" dt="2019-11-08T16:14:09.712" v="127" actId="1076"/>
          <ac:spMkLst>
            <pc:docMk/>
            <pc:sldMk cId="150412322" sldId="258"/>
            <ac:spMk id="7" creationId="{37221054-B6CE-4304-A839-F716C87E0679}"/>
          </ac:spMkLst>
        </pc:spChg>
      </pc:sldChg>
      <pc:sldChg chg="addSp delSp modSp add addCm modCm">
        <pc:chgData name="an xiaokang" userId="09852e202cc26239" providerId="LiveId" clId="{63DB0602-94BC-4755-8D3F-7339BD325B3B}" dt="2019-11-08T16:28:18.406" v="201" actId="5900"/>
        <pc:sldMkLst>
          <pc:docMk/>
          <pc:sldMk cId="1866706888" sldId="259"/>
        </pc:sldMkLst>
        <pc:spChg chg="add del mod">
          <ac:chgData name="an xiaokang" userId="09852e202cc26239" providerId="LiveId" clId="{63DB0602-94BC-4755-8D3F-7339BD325B3B}" dt="2019-11-08T16:19:38.292" v="131" actId="478"/>
          <ac:spMkLst>
            <pc:docMk/>
            <pc:sldMk cId="1866706888" sldId="259"/>
            <ac:spMk id="2" creationId="{257AE1D4-9EDF-46AA-9116-68FD3D943A3F}"/>
          </ac:spMkLst>
        </pc:spChg>
        <pc:spChg chg="add mod">
          <ac:chgData name="an xiaokang" userId="09852e202cc26239" providerId="LiveId" clId="{63DB0602-94BC-4755-8D3F-7339BD325B3B}" dt="2019-11-08T16:27:46.814" v="195" actId="1076"/>
          <ac:spMkLst>
            <pc:docMk/>
            <pc:sldMk cId="1866706888" sldId="259"/>
            <ac:spMk id="3" creationId="{D5150416-CDD0-413B-A33A-2F64116C1989}"/>
          </ac:spMkLst>
        </pc:spChg>
        <pc:spChg chg="add del">
          <ac:chgData name="an xiaokang" userId="09852e202cc26239" providerId="LiveId" clId="{63DB0602-94BC-4755-8D3F-7339BD325B3B}" dt="2019-11-08T16:20:10.633" v="135"/>
          <ac:spMkLst>
            <pc:docMk/>
            <pc:sldMk cId="1866706888" sldId="259"/>
            <ac:spMk id="4" creationId="{04F4190D-F1FF-4091-976B-458EE8F13189}"/>
          </ac:spMkLst>
        </pc:spChg>
        <pc:spChg chg="add del mod">
          <ac:chgData name="an xiaokang" userId="09852e202cc26239" providerId="LiveId" clId="{63DB0602-94BC-4755-8D3F-7339BD325B3B}" dt="2019-11-08T16:20:49.833" v="157" actId="478"/>
          <ac:spMkLst>
            <pc:docMk/>
            <pc:sldMk cId="1866706888" sldId="259"/>
            <ac:spMk id="5" creationId="{BE53C3B5-E54C-4CBB-A32B-7927624D09D4}"/>
          </ac:spMkLst>
        </pc:spChg>
        <pc:spChg chg="add del">
          <ac:chgData name="an xiaokang" userId="09852e202cc26239" providerId="LiveId" clId="{63DB0602-94BC-4755-8D3F-7339BD325B3B}" dt="2019-11-08T16:21:02.483" v="159"/>
          <ac:spMkLst>
            <pc:docMk/>
            <pc:sldMk cId="1866706888" sldId="259"/>
            <ac:spMk id="6" creationId="{27D612CC-0966-43A3-9BA1-2C8490B3AB84}"/>
          </ac:spMkLst>
        </pc:spChg>
        <pc:spChg chg="add mod">
          <ac:chgData name="an xiaokang" userId="09852e202cc26239" providerId="LiveId" clId="{63DB0602-94BC-4755-8D3F-7339BD325B3B}" dt="2019-11-08T16:27:45.007" v="194" actId="1076"/>
          <ac:spMkLst>
            <pc:docMk/>
            <pc:sldMk cId="1866706888" sldId="259"/>
            <ac:spMk id="7" creationId="{A5123386-1455-4DCA-BE2E-349E630F331E}"/>
          </ac:spMkLst>
        </pc:spChg>
        <pc:spChg chg="add mod">
          <ac:chgData name="an xiaokang" userId="09852e202cc26239" providerId="LiveId" clId="{63DB0602-94BC-4755-8D3F-7339BD325B3B}" dt="2019-11-08T16:27:41.403" v="193" actId="14100"/>
          <ac:spMkLst>
            <pc:docMk/>
            <pc:sldMk cId="1866706888" sldId="259"/>
            <ac:spMk id="8" creationId="{1F2AEE08-A20A-4D3E-B3F6-5990A5C23C51}"/>
          </ac:spMkLst>
        </pc:spChg>
        <pc:spChg chg="add mod">
          <ac:chgData name="an xiaokang" userId="09852e202cc26239" providerId="LiveId" clId="{63DB0602-94BC-4755-8D3F-7339BD325B3B}" dt="2019-11-08T16:28:12.727" v="199" actId="208"/>
          <ac:spMkLst>
            <pc:docMk/>
            <pc:sldMk cId="1866706888" sldId="259"/>
            <ac:spMk id="9" creationId="{CB784655-A1A5-4177-AC63-8F260E50970A}"/>
          </ac:spMkLst>
        </pc:spChg>
      </pc:sldChg>
      <pc:sldChg chg="del">
        <pc:chgData name="an xiaokang" userId="09852e202cc26239" providerId="LiveId" clId="{63DB0602-94BC-4755-8D3F-7339BD325B3B}" dt="2019-11-08T16:09:37.728" v="91" actId="2696"/>
        <pc:sldMkLst>
          <pc:docMk/>
          <pc:sldMk cId="4147760803" sldId="259"/>
        </pc:sldMkLst>
      </pc:sldChg>
      <pc:sldChg chg="addSp delSp modSp add ord">
        <pc:chgData name="an xiaokang" userId="09852e202cc26239" providerId="LiveId" clId="{63DB0602-94BC-4755-8D3F-7339BD325B3B}" dt="2019-11-09T10:42:08.699" v="568"/>
        <pc:sldMkLst>
          <pc:docMk/>
          <pc:sldMk cId="4122912709" sldId="260"/>
        </pc:sldMkLst>
        <pc:spChg chg="add mod">
          <ac:chgData name="an xiaokang" userId="09852e202cc26239" providerId="LiveId" clId="{63DB0602-94BC-4755-8D3F-7339BD325B3B}" dt="2019-11-09T10:35:56.823" v="564" actId="14100"/>
          <ac:spMkLst>
            <pc:docMk/>
            <pc:sldMk cId="4122912709" sldId="260"/>
            <ac:spMk id="2" creationId="{5CA3E55B-A6DB-4487-97F1-3C993584B79F}"/>
          </ac:spMkLst>
        </pc:spChg>
        <pc:spChg chg="add mod topLvl">
          <ac:chgData name="an xiaokang" userId="09852e202cc26239" providerId="LiveId" clId="{63DB0602-94BC-4755-8D3F-7339BD325B3B}" dt="2019-11-09T10:30:57.281" v="480" actId="164"/>
          <ac:spMkLst>
            <pc:docMk/>
            <pc:sldMk cId="4122912709" sldId="260"/>
            <ac:spMk id="3" creationId="{0AF55F07-85FF-49AA-AFF8-967882CCFCDF}"/>
          </ac:spMkLst>
        </pc:spChg>
        <pc:spChg chg="add mod topLvl">
          <ac:chgData name="an xiaokang" userId="09852e202cc26239" providerId="LiveId" clId="{63DB0602-94BC-4755-8D3F-7339BD325B3B}" dt="2019-11-09T10:30:57.281" v="480" actId="164"/>
          <ac:spMkLst>
            <pc:docMk/>
            <pc:sldMk cId="4122912709" sldId="260"/>
            <ac:spMk id="4" creationId="{B6EC9083-3343-4683-826A-7AE9897601C8}"/>
          </ac:spMkLst>
        </pc:spChg>
        <pc:spChg chg="add mod topLvl">
          <ac:chgData name="an xiaokang" userId="09852e202cc26239" providerId="LiveId" clId="{63DB0602-94BC-4755-8D3F-7339BD325B3B}" dt="2019-11-09T10:30:57.281" v="480" actId="164"/>
          <ac:spMkLst>
            <pc:docMk/>
            <pc:sldMk cId="4122912709" sldId="260"/>
            <ac:spMk id="5" creationId="{C03049BB-780A-4450-80EB-2ECC06964144}"/>
          </ac:spMkLst>
        </pc:spChg>
        <pc:spChg chg="add mod topLvl">
          <ac:chgData name="an xiaokang" userId="09852e202cc26239" providerId="LiveId" clId="{63DB0602-94BC-4755-8D3F-7339BD325B3B}" dt="2019-11-09T10:30:57.281" v="480" actId="164"/>
          <ac:spMkLst>
            <pc:docMk/>
            <pc:sldMk cId="4122912709" sldId="260"/>
            <ac:spMk id="6" creationId="{AD54B539-E21C-4582-9EB1-C3A4F1E7003C}"/>
          </ac:spMkLst>
        </pc:spChg>
        <pc:spChg chg="add mod topLvl">
          <ac:chgData name="an xiaokang" userId="09852e202cc26239" providerId="LiveId" clId="{63DB0602-94BC-4755-8D3F-7339BD325B3B}" dt="2019-11-09T10:30:57.281" v="480" actId="164"/>
          <ac:spMkLst>
            <pc:docMk/>
            <pc:sldMk cId="4122912709" sldId="260"/>
            <ac:spMk id="7" creationId="{0EAD25A0-5E16-4761-8C39-8609E96F1A3D}"/>
          </ac:spMkLst>
        </pc:spChg>
        <pc:spChg chg="add mod topLvl">
          <ac:chgData name="an xiaokang" userId="09852e202cc26239" providerId="LiveId" clId="{63DB0602-94BC-4755-8D3F-7339BD325B3B}" dt="2019-11-09T10:30:57.281" v="480" actId="164"/>
          <ac:spMkLst>
            <pc:docMk/>
            <pc:sldMk cId="4122912709" sldId="260"/>
            <ac:spMk id="8" creationId="{07D51FE3-943B-4F90-9447-7A2671EF2D0B}"/>
          </ac:spMkLst>
        </pc:spChg>
        <pc:spChg chg="add mod topLvl">
          <ac:chgData name="an xiaokang" userId="09852e202cc26239" providerId="LiveId" clId="{63DB0602-94BC-4755-8D3F-7339BD325B3B}" dt="2019-11-09T10:30:57.281" v="480" actId="164"/>
          <ac:spMkLst>
            <pc:docMk/>
            <pc:sldMk cId="4122912709" sldId="260"/>
            <ac:spMk id="9" creationId="{108E2314-2360-4CA1-B545-635A67FC6D8B}"/>
          </ac:spMkLst>
        </pc:spChg>
        <pc:spChg chg="add mod topLvl">
          <ac:chgData name="an xiaokang" userId="09852e202cc26239" providerId="LiveId" clId="{63DB0602-94BC-4755-8D3F-7339BD325B3B}" dt="2019-11-09T10:30:57.281" v="480" actId="164"/>
          <ac:spMkLst>
            <pc:docMk/>
            <pc:sldMk cId="4122912709" sldId="260"/>
            <ac:spMk id="10" creationId="{4CE98840-8C47-426A-93BC-FF6D4C08A89A}"/>
          </ac:spMkLst>
        </pc:spChg>
        <pc:spChg chg="add mod topLvl">
          <ac:chgData name="an xiaokang" userId="09852e202cc26239" providerId="LiveId" clId="{63DB0602-94BC-4755-8D3F-7339BD325B3B}" dt="2019-11-09T10:30:57.281" v="480" actId="164"/>
          <ac:spMkLst>
            <pc:docMk/>
            <pc:sldMk cId="4122912709" sldId="260"/>
            <ac:spMk id="11" creationId="{49A2D46A-2C0C-4703-9AAB-A9DF8B29E453}"/>
          </ac:spMkLst>
        </pc:spChg>
        <pc:spChg chg="add del">
          <ac:chgData name="an xiaokang" userId="09852e202cc26239" providerId="LiveId" clId="{63DB0602-94BC-4755-8D3F-7339BD325B3B}" dt="2019-11-09T10:00:53.503" v="223"/>
          <ac:spMkLst>
            <pc:docMk/>
            <pc:sldMk cId="4122912709" sldId="260"/>
            <ac:spMk id="12" creationId="{99958485-A1D0-45CC-800F-8C6AE8409314}"/>
          </ac:spMkLst>
        </pc:spChg>
        <pc:spChg chg="add del">
          <ac:chgData name="an xiaokang" userId="09852e202cc26239" providerId="LiveId" clId="{63DB0602-94BC-4755-8D3F-7339BD325B3B}" dt="2019-11-09T10:01:06.973" v="225"/>
          <ac:spMkLst>
            <pc:docMk/>
            <pc:sldMk cId="4122912709" sldId="260"/>
            <ac:spMk id="13" creationId="{39A2A315-3AE6-4EAB-8E1F-27A49C06E50D}"/>
          </ac:spMkLst>
        </pc:spChg>
        <pc:spChg chg="add mod topLvl">
          <ac:chgData name="an xiaokang" userId="09852e202cc26239" providerId="LiveId" clId="{63DB0602-94BC-4755-8D3F-7339BD325B3B}" dt="2019-11-09T10:30:57.281" v="480" actId="164"/>
          <ac:spMkLst>
            <pc:docMk/>
            <pc:sldMk cId="4122912709" sldId="260"/>
            <ac:spMk id="14" creationId="{D55744BA-128C-40F8-A3C8-E323A4303BD4}"/>
          </ac:spMkLst>
        </pc:spChg>
        <pc:spChg chg="add mod topLvl">
          <ac:chgData name="an xiaokang" userId="09852e202cc26239" providerId="LiveId" clId="{63DB0602-94BC-4755-8D3F-7339BD325B3B}" dt="2019-11-09T10:30:57.281" v="480" actId="164"/>
          <ac:spMkLst>
            <pc:docMk/>
            <pc:sldMk cId="4122912709" sldId="260"/>
            <ac:spMk id="15" creationId="{57B7C53E-02B3-4587-BECA-090DADCE52C9}"/>
          </ac:spMkLst>
        </pc:spChg>
        <pc:spChg chg="add mod topLvl">
          <ac:chgData name="an xiaokang" userId="09852e202cc26239" providerId="LiveId" clId="{63DB0602-94BC-4755-8D3F-7339BD325B3B}" dt="2019-11-09T10:30:57.281" v="480" actId="164"/>
          <ac:spMkLst>
            <pc:docMk/>
            <pc:sldMk cId="4122912709" sldId="260"/>
            <ac:spMk id="16" creationId="{C5DC149B-E4BD-43D9-BAF6-A39786042F10}"/>
          </ac:spMkLst>
        </pc:spChg>
        <pc:spChg chg="add mod topLvl">
          <ac:chgData name="an xiaokang" userId="09852e202cc26239" providerId="LiveId" clId="{63DB0602-94BC-4755-8D3F-7339BD325B3B}" dt="2019-11-09T10:30:57.281" v="480" actId="164"/>
          <ac:spMkLst>
            <pc:docMk/>
            <pc:sldMk cId="4122912709" sldId="260"/>
            <ac:spMk id="17" creationId="{106059BD-0636-4AD1-8F1E-70A102E1942A}"/>
          </ac:spMkLst>
        </pc:spChg>
        <pc:spChg chg="add mod topLvl">
          <ac:chgData name="an xiaokang" userId="09852e202cc26239" providerId="LiveId" clId="{63DB0602-94BC-4755-8D3F-7339BD325B3B}" dt="2019-11-09T10:30:57.281" v="480" actId="164"/>
          <ac:spMkLst>
            <pc:docMk/>
            <pc:sldMk cId="4122912709" sldId="260"/>
            <ac:spMk id="18" creationId="{B0035805-8D5A-43DD-9AFB-DE70E23B180A}"/>
          </ac:spMkLst>
        </pc:spChg>
        <pc:spChg chg="add mod topLvl">
          <ac:chgData name="an xiaokang" userId="09852e202cc26239" providerId="LiveId" clId="{63DB0602-94BC-4755-8D3F-7339BD325B3B}" dt="2019-11-09T10:30:57.281" v="480" actId="164"/>
          <ac:spMkLst>
            <pc:docMk/>
            <pc:sldMk cId="4122912709" sldId="260"/>
            <ac:spMk id="19" creationId="{4C7520FA-9FE4-4C88-B67F-FE93F0C84619}"/>
          </ac:spMkLst>
        </pc:spChg>
        <pc:spChg chg="add mod topLvl">
          <ac:chgData name="an xiaokang" userId="09852e202cc26239" providerId="LiveId" clId="{63DB0602-94BC-4755-8D3F-7339BD325B3B}" dt="2019-11-09T10:30:57.281" v="480" actId="164"/>
          <ac:spMkLst>
            <pc:docMk/>
            <pc:sldMk cId="4122912709" sldId="260"/>
            <ac:spMk id="20" creationId="{364F9736-D045-437F-997F-525E5E44B2CC}"/>
          </ac:spMkLst>
        </pc:spChg>
        <pc:spChg chg="add mod topLvl">
          <ac:chgData name="an xiaokang" userId="09852e202cc26239" providerId="LiveId" clId="{63DB0602-94BC-4755-8D3F-7339BD325B3B}" dt="2019-11-09T10:30:57.281" v="480" actId="164"/>
          <ac:spMkLst>
            <pc:docMk/>
            <pc:sldMk cId="4122912709" sldId="260"/>
            <ac:spMk id="21" creationId="{52B7A7EC-64B1-487A-9E68-BA1C6BF746A5}"/>
          </ac:spMkLst>
        </pc:spChg>
        <pc:spChg chg="add del">
          <ac:chgData name="an xiaokang" userId="09852e202cc26239" providerId="LiveId" clId="{63DB0602-94BC-4755-8D3F-7339BD325B3B}" dt="2019-11-09T10:10:51.948" v="292"/>
          <ac:spMkLst>
            <pc:docMk/>
            <pc:sldMk cId="4122912709" sldId="260"/>
            <ac:spMk id="23" creationId="{5321FEE8-6EFF-465C-B037-7F9A009379A4}"/>
          </ac:spMkLst>
        </pc:spChg>
        <pc:spChg chg="add del">
          <ac:chgData name="an xiaokang" userId="09852e202cc26239" providerId="LiveId" clId="{63DB0602-94BC-4755-8D3F-7339BD325B3B}" dt="2019-11-09T10:11:01.019" v="294"/>
          <ac:spMkLst>
            <pc:docMk/>
            <pc:sldMk cId="4122912709" sldId="260"/>
            <ac:spMk id="24" creationId="{EDFD699D-8BDA-4D9A-A551-0344C396F4EB}"/>
          </ac:spMkLst>
        </pc:spChg>
        <pc:spChg chg="add mod">
          <ac:chgData name="an xiaokang" userId="09852e202cc26239" providerId="LiveId" clId="{63DB0602-94BC-4755-8D3F-7339BD325B3B}" dt="2019-11-09T10:26:13.454" v="409" actId="164"/>
          <ac:spMkLst>
            <pc:docMk/>
            <pc:sldMk cId="4122912709" sldId="260"/>
            <ac:spMk id="47" creationId="{CB1DA323-54A9-494C-B856-2B17207FDF33}"/>
          </ac:spMkLst>
        </pc:spChg>
        <pc:spChg chg="add mod topLvl">
          <ac:chgData name="an xiaokang" userId="09852e202cc26239" providerId="LiveId" clId="{63DB0602-94BC-4755-8D3F-7339BD325B3B}" dt="2019-11-09T10:31:59.096" v="521" actId="164"/>
          <ac:spMkLst>
            <pc:docMk/>
            <pc:sldMk cId="4122912709" sldId="260"/>
            <ac:spMk id="48" creationId="{51B6599D-040E-498A-B660-1D54ABB3F769}"/>
          </ac:spMkLst>
        </pc:spChg>
        <pc:spChg chg="add del mod">
          <ac:chgData name="an xiaokang" userId="09852e202cc26239" providerId="LiveId" clId="{63DB0602-94BC-4755-8D3F-7339BD325B3B}" dt="2019-11-09T10:23:48.722" v="383" actId="478"/>
          <ac:spMkLst>
            <pc:docMk/>
            <pc:sldMk cId="4122912709" sldId="260"/>
            <ac:spMk id="49" creationId="{74060B52-5D0A-42C6-AAB8-4515F87E3827}"/>
          </ac:spMkLst>
        </pc:spChg>
        <pc:spChg chg="add mod topLvl">
          <ac:chgData name="an xiaokang" userId="09852e202cc26239" providerId="LiveId" clId="{63DB0602-94BC-4755-8D3F-7339BD325B3B}" dt="2019-11-09T10:31:59.096" v="521" actId="164"/>
          <ac:spMkLst>
            <pc:docMk/>
            <pc:sldMk cId="4122912709" sldId="260"/>
            <ac:spMk id="50" creationId="{87614C74-010F-40B0-B608-9E5068A95CE2}"/>
          </ac:spMkLst>
        </pc:spChg>
        <pc:spChg chg="add mod">
          <ac:chgData name="an xiaokang" userId="09852e202cc26239" providerId="LiveId" clId="{63DB0602-94BC-4755-8D3F-7339BD325B3B}" dt="2019-11-09T10:19:16.857" v="342" actId="164"/>
          <ac:spMkLst>
            <pc:docMk/>
            <pc:sldMk cId="4122912709" sldId="260"/>
            <ac:spMk id="51" creationId="{CBDAC6B0-7B71-473E-9033-59BD79F08E38}"/>
          </ac:spMkLst>
        </pc:spChg>
        <pc:spChg chg="add mod">
          <ac:chgData name="an xiaokang" userId="09852e202cc26239" providerId="LiveId" clId="{63DB0602-94BC-4755-8D3F-7339BD325B3B}" dt="2019-11-09T10:27:24.419" v="424" actId="164"/>
          <ac:spMkLst>
            <pc:docMk/>
            <pc:sldMk cId="4122912709" sldId="260"/>
            <ac:spMk id="52" creationId="{64D5C941-25A0-41E9-A8C3-16A186D7939E}"/>
          </ac:spMkLst>
        </pc:spChg>
        <pc:spChg chg="add mod">
          <ac:chgData name="an xiaokang" userId="09852e202cc26239" providerId="LiveId" clId="{63DB0602-94BC-4755-8D3F-7339BD325B3B}" dt="2019-11-09T10:19:16.857" v="342" actId="164"/>
          <ac:spMkLst>
            <pc:docMk/>
            <pc:sldMk cId="4122912709" sldId="260"/>
            <ac:spMk id="53" creationId="{49EE4268-5B1F-4A23-BDD4-EA571191EFBC}"/>
          </ac:spMkLst>
        </pc:spChg>
        <pc:spChg chg="add mod">
          <ac:chgData name="an xiaokang" userId="09852e202cc26239" providerId="LiveId" clId="{63DB0602-94BC-4755-8D3F-7339BD325B3B}" dt="2019-11-09T10:19:16.857" v="342" actId="164"/>
          <ac:spMkLst>
            <pc:docMk/>
            <pc:sldMk cId="4122912709" sldId="260"/>
            <ac:spMk id="54" creationId="{97F82167-A436-41CD-A739-6FC96705CD14}"/>
          </ac:spMkLst>
        </pc:spChg>
        <pc:spChg chg="add mod">
          <ac:chgData name="an xiaokang" userId="09852e202cc26239" providerId="LiveId" clId="{63DB0602-94BC-4755-8D3F-7339BD325B3B}" dt="2019-11-09T10:19:16.857" v="342" actId="164"/>
          <ac:spMkLst>
            <pc:docMk/>
            <pc:sldMk cId="4122912709" sldId="260"/>
            <ac:spMk id="55" creationId="{5D30DF93-A11E-417F-9884-E8634569AA7B}"/>
          </ac:spMkLst>
        </pc:spChg>
        <pc:spChg chg="del mod topLvl">
          <ac:chgData name="an xiaokang" userId="09852e202cc26239" providerId="LiveId" clId="{63DB0602-94BC-4755-8D3F-7339BD325B3B}" dt="2019-11-09T10:20:51.700" v="349" actId="478"/>
          <ac:spMkLst>
            <pc:docMk/>
            <pc:sldMk cId="4122912709" sldId="260"/>
            <ac:spMk id="58" creationId="{723C315E-CF12-48F7-A4C0-12E3A5B97314}"/>
          </ac:spMkLst>
        </pc:spChg>
        <pc:spChg chg="mod topLvl">
          <ac:chgData name="an xiaokang" userId="09852e202cc26239" providerId="LiveId" clId="{63DB0602-94BC-4755-8D3F-7339BD325B3B}" dt="2019-11-09T10:31:59.096" v="521" actId="164"/>
          <ac:spMkLst>
            <pc:docMk/>
            <pc:sldMk cId="4122912709" sldId="260"/>
            <ac:spMk id="59" creationId="{F39F3C3B-035E-469D-B3F4-8759DD36A264}"/>
          </ac:spMkLst>
        </pc:spChg>
        <pc:spChg chg="mod topLvl">
          <ac:chgData name="an xiaokang" userId="09852e202cc26239" providerId="LiveId" clId="{63DB0602-94BC-4755-8D3F-7339BD325B3B}" dt="2019-11-09T10:31:59.096" v="521" actId="164"/>
          <ac:spMkLst>
            <pc:docMk/>
            <pc:sldMk cId="4122912709" sldId="260"/>
            <ac:spMk id="60" creationId="{DF86EB13-974B-4B77-902C-2780E7B281A8}"/>
          </ac:spMkLst>
        </pc:spChg>
        <pc:spChg chg="mod topLvl">
          <ac:chgData name="an xiaokang" userId="09852e202cc26239" providerId="LiveId" clId="{63DB0602-94BC-4755-8D3F-7339BD325B3B}" dt="2019-11-09T10:31:59.096" v="521" actId="164"/>
          <ac:spMkLst>
            <pc:docMk/>
            <pc:sldMk cId="4122912709" sldId="260"/>
            <ac:spMk id="61" creationId="{48C4363F-3100-409D-BFE7-B46A6EA14615}"/>
          </ac:spMkLst>
        </pc:spChg>
        <pc:spChg chg="del">
          <ac:chgData name="an xiaokang" userId="09852e202cc26239" providerId="LiveId" clId="{63DB0602-94BC-4755-8D3F-7339BD325B3B}" dt="2019-11-09T10:22:44.575" v="368" actId="478"/>
          <ac:spMkLst>
            <pc:docMk/>
            <pc:sldMk cId="4122912709" sldId="260"/>
            <ac:spMk id="64" creationId="{42007E50-C0A2-447A-8B4A-7E847C98BB0B}"/>
          </ac:spMkLst>
        </pc:spChg>
        <pc:spChg chg="mod topLvl">
          <ac:chgData name="an xiaokang" userId="09852e202cc26239" providerId="LiveId" clId="{63DB0602-94BC-4755-8D3F-7339BD325B3B}" dt="2019-11-09T10:23:42.970" v="382" actId="164"/>
          <ac:spMkLst>
            <pc:docMk/>
            <pc:sldMk cId="4122912709" sldId="260"/>
            <ac:spMk id="65" creationId="{12C31C0C-F2F4-47DB-870B-CD2A47E0849B}"/>
          </ac:spMkLst>
        </pc:spChg>
        <pc:spChg chg="mod topLvl">
          <ac:chgData name="an xiaokang" userId="09852e202cc26239" providerId="LiveId" clId="{63DB0602-94BC-4755-8D3F-7339BD325B3B}" dt="2019-11-09T10:23:42.970" v="382" actId="164"/>
          <ac:spMkLst>
            <pc:docMk/>
            <pc:sldMk cId="4122912709" sldId="260"/>
            <ac:spMk id="66" creationId="{C59CD7A8-1139-4079-AE27-3386FB661D18}"/>
          </ac:spMkLst>
        </pc:spChg>
        <pc:spChg chg="mod topLvl">
          <ac:chgData name="an xiaokang" userId="09852e202cc26239" providerId="LiveId" clId="{63DB0602-94BC-4755-8D3F-7339BD325B3B}" dt="2019-11-09T10:23:42.970" v="382" actId="164"/>
          <ac:spMkLst>
            <pc:docMk/>
            <pc:sldMk cId="4122912709" sldId="260"/>
            <ac:spMk id="67" creationId="{67F28E3F-4711-4D34-A414-1458A80621E0}"/>
          </ac:spMkLst>
        </pc:spChg>
        <pc:spChg chg="add mod">
          <ac:chgData name="an xiaokang" userId="09852e202cc26239" providerId="LiveId" clId="{63DB0602-94BC-4755-8D3F-7339BD325B3B}" dt="2019-11-09T10:23:42.970" v="382" actId="164"/>
          <ac:spMkLst>
            <pc:docMk/>
            <pc:sldMk cId="4122912709" sldId="260"/>
            <ac:spMk id="68" creationId="{B4ADD25E-1B21-44A0-BFD9-975496D30050}"/>
          </ac:spMkLst>
        </pc:spChg>
        <pc:spChg chg="mod topLvl">
          <ac:chgData name="an xiaokang" userId="09852e202cc26239" providerId="LiveId" clId="{63DB0602-94BC-4755-8D3F-7339BD325B3B}" dt="2019-11-09T10:26:13.454" v="409" actId="164"/>
          <ac:spMkLst>
            <pc:docMk/>
            <pc:sldMk cId="4122912709" sldId="260"/>
            <ac:spMk id="72" creationId="{A520AEA2-4537-4FD5-A874-AE017F7C47E8}"/>
          </ac:spMkLst>
        </pc:spChg>
        <pc:spChg chg="mod topLvl">
          <ac:chgData name="an xiaokang" userId="09852e202cc26239" providerId="LiveId" clId="{63DB0602-94BC-4755-8D3F-7339BD325B3B}" dt="2019-11-09T10:26:13.454" v="409" actId="164"/>
          <ac:spMkLst>
            <pc:docMk/>
            <pc:sldMk cId="4122912709" sldId="260"/>
            <ac:spMk id="73" creationId="{8A93408A-0217-468F-BA98-9D5CDD0FE0E4}"/>
          </ac:spMkLst>
        </pc:spChg>
        <pc:spChg chg="mod topLvl">
          <ac:chgData name="an xiaokang" userId="09852e202cc26239" providerId="LiveId" clId="{63DB0602-94BC-4755-8D3F-7339BD325B3B}" dt="2019-11-09T10:26:13.454" v="409" actId="164"/>
          <ac:spMkLst>
            <pc:docMk/>
            <pc:sldMk cId="4122912709" sldId="260"/>
            <ac:spMk id="74" creationId="{647CC58B-695C-41F4-B579-B64F1F51DC7B}"/>
          </ac:spMkLst>
        </pc:spChg>
        <pc:spChg chg="del">
          <ac:chgData name="an xiaokang" userId="09852e202cc26239" providerId="LiveId" clId="{63DB0602-94BC-4755-8D3F-7339BD325B3B}" dt="2019-11-09T10:25:31.431" v="402" actId="478"/>
          <ac:spMkLst>
            <pc:docMk/>
            <pc:sldMk cId="4122912709" sldId="260"/>
            <ac:spMk id="75" creationId="{4B8BAEC1-C537-4CAC-8E65-53235F9C87B1}"/>
          </ac:spMkLst>
        </pc:spChg>
        <pc:spChg chg="mod topLvl">
          <ac:chgData name="an xiaokang" userId="09852e202cc26239" providerId="LiveId" clId="{63DB0602-94BC-4755-8D3F-7339BD325B3B}" dt="2019-11-09T10:27:24.419" v="424" actId="164"/>
          <ac:spMkLst>
            <pc:docMk/>
            <pc:sldMk cId="4122912709" sldId="260"/>
            <ac:spMk id="78" creationId="{15C67466-0E9A-4577-BF24-A04CCF6C701D}"/>
          </ac:spMkLst>
        </pc:spChg>
        <pc:spChg chg="mod topLvl">
          <ac:chgData name="an xiaokang" userId="09852e202cc26239" providerId="LiveId" clId="{63DB0602-94BC-4755-8D3F-7339BD325B3B}" dt="2019-11-09T10:27:24.419" v="424" actId="164"/>
          <ac:spMkLst>
            <pc:docMk/>
            <pc:sldMk cId="4122912709" sldId="260"/>
            <ac:spMk id="79" creationId="{4FFC9E12-260C-493B-8B7E-657BB8264323}"/>
          </ac:spMkLst>
        </pc:spChg>
        <pc:spChg chg="mod topLvl">
          <ac:chgData name="an xiaokang" userId="09852e202cc26239" providerId="LiveId" clId="{63DB0602-94BC-4755-8D3F-7339BD325B3B}" dt="2019-11-09T10:27:24.419" v="424" actId="164"/>
          <ac:spMkLst>
            <pc:docMk/>
            <pc:sldMk cId="4122912709" sldId="260"/>
            <ac:spMk id="80" creationId="{1B4E8C5E-E4B0-4F89-9AC9-528AE7876A3F}"/>
          </ac:spMkLst>
        </pc:spChg>
        <pc:spChg chg="del">
          <ac:chgData name="an xiaokang" userId="09852e202cc26239" providerId="LiveId" clId="{63DB0602-94BC-4755-8D3F-7339BD325B3B}" dt="2019-11-09T10:26:46.209" v="412" actId="478"/>
          <ac:spMkLst>
            <pc:docMk/>
            <pc:sldMk cId="4122912709" sldId="260"/>
            <ac:spMk id="81" creationId="{766A764D-B1C1-4798-AB8A-4FE75645EB55}"/>
          </ac:spMkLst>
        </pc:spChg>
        <pc:spChg chg="add mod">
          <ac:chgData name="an xiaokang" userId="09852e202cc26239" providerId="LiveId" clId="{63DB0602-94BC-4755-8D3F-7339BD325B3B}" dt="2019-11-09T10:36:13.005" v="567" actId="14100"/>
          <ac:spMkLst>
            <pc:docMk/>
            <pc:sldMk cId="4122912709" sldId="260"/>
            <ac:spMk id="133" creationId="{AA30F7C5-F2F8-4EAA-906D-9081D88D6174}"/>
          </ac:spMkLst>
        </pc:spChg>
        <pc:spChg chg="add mod">
          <ac:chgData name="an xiaokang" userId="09852e202cc26239" providerId="LiveId" clId="{63DB0602-94BC-4755-8D3F-7339BD325B3B}" dt="2019-11-09T10:36:10.303" v="566" actId="14100"/>
          <ac:spMkLst>
            <pc:docMk/>
            <pc:sldMk cId="4122912709" sldId="260"/>
            <ac:spMk id="134" creationId="{7494634B-752B-414F-8793-5DC234AF4772}"/>
          </ac:spMkLst>
        </pc:spChg>
        <pc:spChg chg="add mod">
          <ac:chgData name="an xiaokang" userId="09852e202cc26239" providerId="LiveId" clId="{63DB0602-94BC-4755-8D3F-7339BD325B3B}" dt="2019-11-09T10:35:00.497" v="557" actId="20577"/>
          <ac:spMkLst>
            <pc:docMk/>
            <pc:sldMk cId="4122912709" sldId="260"/>
            <ac:spMk id="135" creationId="{080090BA-514A-4ABB-87F2-20EBAA9E9004}"/>
          </ac:spMkLst>
        </pc:spChg>
        <pc:grpChg chg="add del mod">
          <ac:chgData name="an xiaokang" userId="09852e202cc26239" providerId="LiveId" clId="{63DB0602-94BC-4755-8D3F-7339BD325B3B}" dt="2019-11-09T10:30:04.406" v="452" actId="165"/>
          <ac:grpSpMkLst>
            <pc:docMk/>
            <pc:sldMk cId="4122912709" sldId="260"/>
            <ac:grpSpMk id="22" creationId="{43386B58-7F48-4175-A006-F2817D483508}"/>
          </ac:grpSpMkLst>
        </pc:grpChg>
        <pc:grpChg chg="add mod">
          <ac:chgData name="an xiaokang" userId="09852e202cc26239" providerId="LiveId" clId="{63DB0602-94BC-4755-8D3F-7339BD325B3B}" dt="2019-11-09T10:21:55.861" v="364" actId="1076"/>
          <ac:grpSpMkLst>
            <pc:docMk/>
            <pc:sldMk cId="4122912709" sldId="260"/>
            <ac:grpSpMk id="56" creationId="{18D9E2E8-0F0F-4194-B0C7-05FD2BDF588B}"/>
          </ac:grpSpMkLst>
        </pc:grpChg>
        <pc:grpChg chg="add del mod">
          <ac:chgData name="an xiaokang" userId="09852e202cc26239" providerId="LiveId" clId="{63DB0602-94BC-4755-8D3F-7339BD325B3B}" dt="2019-11-09T10:20:23.441" v="348" actId="165"/>
          <ac:grpSpMkLst>
            <pc:docMk/>
            <pc:sldMk cId="4122912709" sldId="260"/>
            <ac:grpSpMk id="57" creationId="{4B96C8F6-1961-4833-B697-8B0BAC094818}"/>
          </ac:grpSpMkLst>
        </pc:grpChg>
        <pc:grpChg chg="add del mod">
          <ac:chgData name="an xiaokang" userId="09852e202cc26239" providerId="LiveId" clId="{63DB0602-94BC-4755-8D3F-7339BD325B3B}" dt="2019-11-09T10:24:15.102" v="387" actId="165"/>
          <ac:grpSpMkLst>
            <pc:docMk/>
            <pc:sldMk cId="4122912709" sldId="260"/>
            <ac:grpSpMk id="62" creationId="{C03A2A0B-632A-4BDA-8C46-7B9E5D4DD97F}"/>
          </ac:grpSpMkLst>
        </pc:grpChg>
        <pc:grpChg chg="add del mod">
          <ac:chgData name="an xiaokang" userId="09852e202cc26239" providerId="LiveId" clId="{63DB0602-94BC-4755-8D3F-7339BD325B3B}" dt="2019-11-09T10:23:25.443" v="378" actId="165"/>
          <ac:grpSpMkLst>
            <pc:docMk/>
            <pc:sldMk cId="4122912709" sldId="260"/>
            <ac:grpSpMk id="63" creationId="{7079A2FA-CCD1-4583-BB72-43F578D3E8DB}"/>
          </ac:grpSpMkLst>
        </pc:grpChg>
        <pc:grpChg chg="add mod">
          <ac:chgData name="an xiaokang" userId="09852e202cc26239" providerId="LiveId" clId="{63DB0602-94BC-4755-8D3F-7339BD325B3B}" dt="2019-11-09T10:33:20.558" v="540" actId="1076"/>
          <ac:grpSpMkLst>
            <pc:docMk/>
            <pc:sldMk cId="4122912709" sldId="260"/>
            <ac:grpSpMk id="69" creationId="{3204A2AA-81DA-4A1B-AA1D-879898CEAED1}"/>
          </ac:grpSpMkLst>
        </pc:grpChg>
        <pc:grpChg chg="add del mod">
          <ac:chgData name="an xiaokang" userId="09852e202cc26239" providerId="LiveId" clId="{63DB0602-94BC-4755-8D3F-7339BD325B3B}" dt="2019-11-09T10:31:24.660" v="482" actId="165"/>
          <ac:grpSpMkLst>
            <pc:docMk/>
            <pc:sldMk cId="4122912709" sldId="260"/>
            <ac:grpSpMk id="70" creationId="{B8C9FD7D-C8EA-488D-9934-4897D971AB7C}"/>
          </ac:grpSpMkLst>
        </pc:grpChg>
        <pc:grpChg chg="add del mod">
          <ac:chgData name="an xiaokang" userId="09852e202cc26239" providerId="LiveId" clId="{63DB0602-94BC-4755-8D3F-7339BD325B3B}" dt="2019-11-09T10:25:40.408" v="404" actId="165"/>
          <ac:grpSpMkLst>
            <pc:docMk/>
            <pc:sldMk cId="4122912709" sldId="260"/>
            <ac:grpSpMk id="71" creationId="{81D56F18-D29C-4250-AA10-5D96DC4EC021}"/>
          </ac:grpSpMkLst>
        </pc:grpChg>
        <pc:grpChg chg="add mod">
          <ac:chgData name="an xiaokang" userId="09852e202cc26239" providerId="LiveId" clId="{63DB0602-94BC-4755-8D3F-7339BD325B3B}" dt="2019-11-09T10:36:02.584" v="565" actId="1076"/>
          <ac:grpSpMkLst>
            <pc:docMk/>
            <pc:sldMk cId="4122912709" sldId="260"/>
            <ac:grpSpMk id="76" creationId="{6B422508-257D-40F3-AC18-A6FE81E68A3F}"/>
          </ac:grpSpMkLst>
        </pc:grpChg>
        <pc:grpChg chg="add del mod">
          <ac:chgData name="an xiaokang" userId="09852e202cc26239" providerId="LiveId" clId="{63DB0602-94BC-4755-8D3F-7339BD325B3B}" dt="2019-11-09T10:26:59.287" v="414" actId="165"/>
          <ac:grpSpMkLst>
            <pc:docMk/>
            <pc:sldMk cId="4122912709" sldId="260"/>
            <ac:grpSpMk id="77" creationId="{51CC5215-E18F-41F1-85D0-111DF6812271}"/>
          </ac:grpSpMkLst>
        </pc:grpChg>
        <pc:grpChg chg="add mod">
          <ac:chgData name="an xiaokang" userId="09852e202cc26239" providerId="LiveId" clId="{63DB0602-94BC-4755-8D3F-7339BD325B3B}" dt="2019-11-09T10:36:02.584" v="565" actId="1076"/>
          <ac:grpSpMkLst>
            <pc:docMk/>
            <pc:sldMk cId="4122912709" sldId="260"/>
            <ac:grpSpMk id="82" creationId="{6B777E1F-DED1-4BF3-A058-62DAA4E4C21D}"/>
          </ac:grpSpMkLst>
        </pc:grpChg>
        <pc:grpChg chg="add mod">
          <ac:chgData name="an xiaokang" userId="09852e202cc26239" providerId="LiveId" clId="{63DB0602-94BC-4755-8D3F-7339BD325B3B}" dt="2019-11-09T10:30:57.281" v="480" actId="164"/>
          <ac:grpSpMkLst>
            <pc:docMk/>
            <pc:sldMk cId="4122912709" sldId="260"/>
            <ac:grpSpMk id="104" creationId="{DE0DA834-DEA7-4B4D-8D91-21368DE30B5B}"/>
          </ac:grpSpMkLst>
        </pc:grpChg>
        <pc:grpChg chg="add mod">
          <ac:chgData name="an xiaokang" userId="09852e202cc26239" providerId="LiveId" clId="{63DB0602-94BC-4755-8D3F-7339BD325B3B}" dt="2019-11-09T10:32:03.507" v="528" actId="1035"/>
          <ac:grpSpMkLst>
            <pc:docMk/>
            <pc:sldMk cId="4122912709" sldId="260"/>
            <ac:grpSpMk id="105" creationId="{9FC29770-9218-4ECB-9457-C4FC0C442848}"/>
          </ac:grpSpMkLst>
        </pc:grpChg>
        <pc:cxnChg chg="add mod">
          <ac:chgData name="an xiaokang" userId="09852e202cc26239" providerId="LiveId" clId="{63DB0602-94BC-4755-8D3F-7339BD325B3B}" dt="2019-11-09T10:35:56.823" v="564" actId="14100"/>
          <ac:cxnSpMkLst>
            <pc:docMk/>
            <pc:sldMk cId="4122912709" sldId="260"/>
            <ac:cxnSpMk id="26" creationId="{299E689A-C970-44CA-B1C7-F22064EA3882}"/>
          </ac:cxnSpMkLst>
        </pc:cxnChg>
        <pc:cxnChg chg="add mod">
          <ac:chgData name="an xiaokang" userId="09852e202cc26239" providerId="LiveId" clId="{63DB0602-94BC-4755-8D3F-7339BD325B3B}" dt="2019-11-09T10:35:56.823" v="564" actId="14100"/>
          <ac:cxnSpMkLst>
            <pc:docMk/>
            <pc:sldMk cId="4122912709" sldId="260"/>
            <ac:cxnSpMk id="28" creationId="{FBCBD09E-C5EB-4D62-B661-6EF4EBBD1D5B}"/>
          </ac:cxnSpMkLst>
        </pc:cxnChg>
        <pc:cxnChg chg="add mod">
          <ac:chgData name="an xiaokang" userId="09852e202cc26239" providerId="LiveId" clId="{63DB0602-94BC-4755-8D3F-7339BD325B3B}" dt="2019-11-09T10:35:56.823" v="564" actId="14100"/>
          <ac:cxnSpMkLst>
            <pc:docMk/>
            <pc:sldMk cId="4122912709" sldId="260"/>
            <ac:cxnSpMk id="30" creationId="{97D2D165-BFD4-4F79-BC18-F25919DAF28A}"/>
          </ac:cxnSpMkLst>
        </pc:cxnChg>
        <pc:cxnChg chg="add mod">
          <ac:chgData name="an xiaokang" userId="09852e202cc26239" providerId="LiveId" clId="{63DB0602-94BC-4755-8D3F-7339BD325B3B}" dt="2019-11-09T10:35:56.823" v="564" actId="14100"/>
          <ac:cxnSpMkLst>
            <pc:docMk/>
            <pc:sldMk cId="4122912709" sldId="260"/>
            <ac:cxnSpMk id="32" creationId="{0006AABE-3294-461D-97AD-F27EFD2D1F11}"/>
          </ac:cxnSpMkLst>
        </pc:cxnChg>
        <pc:cxnChg chg="add mod">
          <ac:chgData name="an xiaokang" userId="09852e202cc26239" providerId="LiveId" clId="{63DB0602-94BC-4755-8D3F-7339BD325B3B}" dt="2019-11-09T10:35:56.823" v="564" actId="14100"/>
          <ac:cxnSpMkLst>
            <pc:docMk/>
            <pc:sldMk cId="4122912709" sldId="260"/>
            <ac:cxnSpMk id="34" creationId="{00998260-D250-47FB-9F45-B42D6D5D0E34}"/>
          </ac:cxnSpMkLst>
        </pc:cxnChg>
        <pc:cxnChg chg="add mod">
          <ac:chgData name="an xiaokang" userId="09852e202cc26239" providerId="LiveId" clId="{63DB0602-94BC-4755-8D3F-7339BD325B3B}" dt="2019-11-09T10:35:56.823" v="564" actId="14100"/>
          <ac:cxnSpMkLst>
            <pc:docMk/>
            <pc:sldMk cId="4122912709" sldId="260"/>
            <ac:cxnSpMk id="36" creationId="{D98F92EE-C779-4ED0-8A74-365AFE9F1A79}"/>
          </ac:cxnSpMkLst>
        </pc:cxnChg>
        <pc:cxnChg chg="add mod">
          <ac:chgData name="an xiaokang" userId="09852e202cc26239" providerId="LiveId" clId="{63DB0602-94BC-4755-8D3F-7339BD325B3B}" dt="2019-11-09T10:35:56.823" v="564" actId="14100"/>
          <ac:cxnSpMkLst>
            <pc:docMk/>
            <pc:sldMk cId="4122912709" sldId="260"/>
            <ac:cxnSpMk id="38" creationId="{B57EF2A3-E8FB-45F8-AB02-27885069AE11}"/>
          </ac:cxnSpMkLst>
        </pc:cxnChg>
        <pc:cxnChg chg="add mod">
          <ac:chgData name="an xiaokang" userId="09852e202cc26239" providerId="LiveId" clId="{63DB0602-94BC-4755-8D3F-7339BD325B3B}" dt="2019-11-09T10:35:56.823" v="564" actId="14100"/>
          <ac:cxnSpMkLst>
            <pc:docMk/>
            <pc:sldMk cId="4122912709" sldId="260"/>
            <ac:cxnSpMk id="40" creationId="{556A0B80-335B-4C5F-B587-D0E9C574027C}"/>
          </ac:cxnSpMkLst>
        </pc:cxnChg>
        <pc:cxnChg chg="add mod">
          <ac:chgData name="an xiaokang" userId="09852e202cc26239" providerId="LiveId" clId="{63DB0602-94BC-4755-8D3F-7339BD325B3B}" dt="2019-11-09T10:35:56.823" v="564" actId="14100"/>
          <ac:cxnSpMkLst>
            <pc:docMk/>
            <pc:sldMk cId="4122912709" sldId="260"/>
            <ac:cxnSpMk id="42" creationId="{66143165-6B5C-41A0-92A3-E5446F1FB34C}"/>
          </ac:cxnSpMkLst>
        </pc:cxnChg>
        <pc:cxnChg chg="add mod">
          <ac:chgData name="an xiaokang" userId="09852e202cc26239" providerId="LiveId" clId="{63DB0602-94BC-4755-8D3F-7339BD325B3B}" dt="2019-11-09T10:35:56.823" v="564" actId="14100"/>
          <ac:cxnSpMkLst>
            <pc:docMk/>
            <pc:sldMk cId="4122912709" sldId="260"/>
            <ac:cxnSpMk id="44" creationId="{80E8604E-1B16-41DA-B098-DD09A1328596}"/>
          </ac:cxnSpMkLst>
        </pc:cxnChg>
        <pc:cxnChg chg="add mod">
          <ac:chgData name="an xiaokang" userId="09852e202cc26239" providerId="LiveId" clId="{63DB0602-94BC-4755-8D3F-7339BD325B3B}" dt="2019-11-09T10:35:56.823" v="564" actId="14100"/>
          <ac:cxnSpMkLst>
            <pc:docMk/>
            <pc:sldMk cId="4122912709" sldId="260"/>
            <ac:cxnSpMk id="46" creationId="{5F33161B-F861-4679-94BE-64EC211BA828}"/>
          </ac:cxnSpMkLst>
        </pc:cxnChg>
        <pc:cxnChg chg="add mod">
          <ac:chgData name="an xiaokang" userId="09852e202cc26239" providerId="LiveId" clId="{63DB0602-94BC-4755-8D3F-7339BD325B3B}" dt="2019-11-09T10:36:02.584" v="565" actId="1076"/>
          <ac:cxnSpMkLst>
            <pc:docMk/>
            <pc:sldMk cId="4122912709" sldId="260"/>
            <ac:cxnSpMk id="84" creationId="{B0D79D37-8047-4B8C-90A9-7BBC683E5FE8}"/>
          </ac:cxnSpMkLst>
        </pc:cxnChg>
        <pc:cxnChg chg="add mod">
          <ac:chgData name="an xiaokang" userId="09852e202cc26239" providerId="LiveId" clId="{63DB0602-94BC-4755-8D3F-7339BD325B3B}" dt="2019-11-09T10:36:02.584" v="565" actId="1076"/>
          <ac:cxnSpMkLst>
            <pc:docMk/>
            <pc:sldMk cId="4122912709" sldId="260"/>
            <ac:cxnSpMk id="86" creationId="{A7051152-0D4D-4AF4-9301-C2A3537817C0}"/>
          </ac:cxnSpMkLst>
        </pc:cxnChg>
        <pc:cxnChg chg="add del mod">
          <ac:chgData name="an xiaokang" userId="09852e202cc26239" providerId="LiveId" clId="{63DB0602-94BC-4755-8D3F-7339BD325B3B}" dt="2019-11-09T10:28:04.867" v="431" actId="478"/>
          <ac:cxnSpMkLst>
            <pc:docMk/>
            <pc:sldMk cId="4122912709" sldId="260"/>
            <ac:cxnSpMk id="88" creationId="{7DFE9B76-BBA8-4632-A02F-CCA16CA1E20A}"/>
          </ac:cxnSpMkLst>
        </pc:cxnChg>
        <pc:cxnChg chg="add mod">
          <ac:chgData name="an xiaokang" userId="09852e202cc26239" providerId="LiveId" clId="{63DB0602-94BC-4755-8D3F-7339BD325B3B}" dt="2019-11-09T10:35:56.823" v="564" actId="14100"/>
          <ac:cxnSpMkLst>
            <pc:docMk/>
            <pc:sldMk cId="4122912709" sldId="260"/>
            <ac:cxnSpMk id="90" creationId="{9C9D8A06-B919-42F7-AD93-90EEDFEAEAA3}"/>
          </ac:cxnSpMkLst>
        </pc:cxnChg>
        <pc:cxnChg chg="add mod">
          <ac:chgData name="an xiaokang" userId="09852e202cc26239" providerId="LiveId" clId="{63DB0602-94BC-4755-8D3F-7339BD325B3B}" dt="2019-11-09T10:35:56.823" v="564" actId="14100"/>
          <ac:cxnSpMkLst>
            <pc:docMk/>
            <pc:sldMk cId="4122912709" sldId="260"/>
            <ac:cxnSpMk id="96" creationId="{1D7F146A-8A00-4CAA-97E3-8E035C6F5AAB}"/>
          </ac:cxnSpMkLst>
        </pc:cxnChg>
        <pc:cxnChg chg="add del mod">
          <ac:chgData name="an xiaokang" userId="09852e202cc26239" providerId="LiveId" clId="{63DB0602-94BC-4755-8D3F-7339BD325B3B}" dt="2019-11-09T10:32:12.732" v="530" actId="478"/>
          <ac:cxnSpMkLst>
            <pc:docMk/>
            <pc:sldMk cId="4122912709" sldId="260"/>
            <ac:cxnSpMk id="98" creationId="{CD15A9E5-A43A-4B66-80FA-0E9235954825}"/>
          </ac:cxnSpMkLst>
        </pc:cxnChg>
        <pc:cxnChg chg="add del mod">
          <ac:chgData name="an xiaokang" userId="09852e202cc26239" providerId="LiveId" clId="{63DB0602-94BC-4755-8D3F-7339BD325B3B}" dt="2019-11-09T10:32:09.080" v="529" actId="478"/>
          <ac:cxnSpMkLst>
            <pc:docMk/>
            <pc:sldMk cId="4122912709" sldId="260"/>
            <ac:cxnSpMk id="100" creationId="{41F69D62-ED3F-45CD-A48B-356ADA1D5F2A}"/>
          </ac:cxnSpMkLst>
        </pc:cxnChg>
        <pc:cxnChg chg="add del mod">
          <ac:chgData name="an xiaokang" userId="09852e202cc26239" providerId="LiveId" clId="{63DB0602-94BC-4755-8D3F-7339BD325B3B}" dt="2019-11-09T10:32:34.647" v="533" actId="478"/>
          <ac:cxnSpMkLst>
            <pc:docMk/>
            <pc:sldMk cId="4122912709" sldId="260"/>
            <ac:cxnSpMk id="122" creationId="{E9A8D566-5223-442E-B085-A37E0D36427F}"/>
          </ac:cxnSpMkLst>
        </pc:cxnChg>
        <pc:cxnChg chg="add del mod">
          <ac:chgData name="an xiaokang" userId="09852e202cc26239" providerId="LiveId" clId="{63DB0602-94BC-4755-8D3F-7339BD325B3B}" dt="2019-11-09T10:32:44.149" v="535" actId="478"/>
          <ac:cxnSpMkLst>
            <pc:docMk/>
            <pc:sldMk cId="4122912709" sldId="260"/>
            <ac:cxnSpMk id="124" creationId="{55262513-5E0E-4908-935C-47989350E451}"/>
          </ac:cxnSpMkLst>
        </pc:cxnChg>
        <pc:cxnChg chg="add mod">
          <ac:chgData name="an xiaokang" userId="09852e202cc26239" providerId="LiveId" clId="{63DB0602-94BC-4755-8D3F-7339BD325B3B}" dt="2019-11-09T10:35:56.823" v="564" actId="14100"/>
          <ac:cxnSpMkLst>
            <pc:docMk/>
            <pc:sldMk cId="4122912709" sldId="260"/>
            <ac:cxnSpMk id="126" creationId="{08374A93-7D25-471F-B0E3-E3242D664799}"/>
          </ac:cxnSpMkLst>
        </pc:cxnChg>
        <pc:cxnChg chg="add mod">
          <ac:chgData name="an xiaokang" userId="09852e202cc26239" providerId="LiveId" clId="{63DB0602-94BC-4755-8D3F-7339BD325B3B}" dt="2019-11-09T10:35:56.823" v="564" actId="14100"/>
          <ac:cxnSpMkLst>
            <pc:docMk/>
            <pc:sldMk cId="4122912709" sldId="260"/>
            <ac:cxnSpMk id="128" creationId="{0706790D-A14F-45E6-86CB-D765E66F09A9}"/>
          </ac:cxnSpMkLst>
        </pc:cxnChg>
      </pc:sldChg>
      <pc:sldChg chg="addSp modSp add del">
        <pc:chgData name="an xiaokang" userId="09852e202cc26239" providerId="LiveId" clId="{63DB0602-94BC-4755-8D3F-7339BD325B3B}" dt="2019-11-10T09:03:06.879" v="1474" actId="2696"/>
        <pc:sldMkLst>
          <pc:docMk/>
          <pc:sldMk cId="1175627022" sldId="261"/>
        </pc:sldMkLst>
        <pc:spChg chg="add mod">
          <ac:chgData name="an xiaokang" userId="09852e202cc26239" providerId="LiveId" clId="{63DB0602-94BC-4755-8D3F-7339BD325B3B}" dt="2019-11-09T14:12:54.112" v="609" actId="164"/>
          <ac:spMkLst>
            <pc:docMk/>
            <pc:sldMk cId="1175627022" sldId="261"/>
            <ac:spMk id="2" creationId="{B8A0EB3A-8F15-4540-98A5-AB9515DCF3CA}"/>
          </ac:spMkLst>
        </pc:spChg>
        <pc:spChg chg="add mod">
          <ac:chgData name="an xiaokang" userId="09852e202cc26239" providerId="LiveId" clId="{63DB0602-94BC-4755-8D3F-7339BD325B3B}" dt="2019-11-09T14:12:54.112" v="609" actId="164"/>
          <ac:spMkLst>
            <pc:docMk/>
            <pc:sldMk cId="1175627022" sldId="261"/>
            <ac:spMk id="3" creationId="{9DAC3B32-672E-474C-8EBC-BFFDAAA73777}"/>
          </ac:spMkLst>
        </pc:spChg>
        <pc:spChg chg="add mod">
          <ac:chgData name="an xiaokang" userId="09852e202cc26239" providerId="LiveId" clId="{63DB0602-94BC-4755-8D3F-7339BD325B3B}" dt="2019-11-09T14:12:54.112" v="609" actId="164"/>
          <ac:spMkLst>
            <pc:docMk/>
            <pc:sldMk cId="1175627022" sldId="261"/>
            <ac:spMk id="4" creationId="{970FC70C-A509-46D5-AC9E-92D86EDAA0F9}"/>
          </ac:spMkLst>
        </pc:spChg>
        <pc:spChg chg="add mod">
          <ac:chgData name="an xiaokang" userId="09852e202cc26239" providerId="LiveId" clId="{63DB0602-94BC-4755-8D3F-7339BD325B3B}" dt="2019-11-09T14:12:54.112" v="609" actId="164"/>
          <ac:spMkLst>
            <pc:docMk/>
            <pc:sldMk cId="1175627022" sldId="261"/>
            <ac:spMk id="5" creationId="{B9BA1767-CC4B-4418-8FE4-0DBA5609748D}"/>
          </ac:spMkLst>
        </pc:spChg>
        <pc:spChg chg="add mod">
          <ac:chgData name="an xiaokang" userId="09852e202cc26239" providerId="LiveId" clId="{63DB0602-94BC-4755-8D3F-7339BD325B3B}" dt="2019-11-09T14:12:54.112" v="609" actId="164"/>
          <ac:spMkLst>
            <pc:docMk/>
            <pc:sldMk cId="1175627022" sldId="261"/>
            <ac:spMk id="6" creationId="{6F030520-4D29-4830-B819-43A1E47E483E}"/>
          </ac:spMkLst>
        </pc:spChg>
        <pc:spChg chg="add mod">
          <ac:chgData name="an xiaokang" userId="09852e202cc26239" providerId="LiveId" clId="{63DB0602-94BC-4755-8D3F-7339BD325B3B}" dt="2019-11-09T14:12:54.112" v="609" actId="164"/>
          <ac:spMkLst>
            <pc:docMk/>
            <pc:sldMk cId="1175627022" sldId="261"/>
            <ac:spMk id="7" creationId="{27D8475E-D1FE-4E6F-8F12-150F2AB49535}"/>
          </ac:spMkLst>
        </pc:spChg>
        <pc:spChg chg="add mod">
          <ac:chgData name="an xiaokang" userId="09852e202cc26239" providerId="LiveId" clId="{63DB0602-94BC-4755-8D3F-7339BD325B3B}" dt="2019-11-09T14:12:54.112" v="609" actId="164"/>
          <ac:spMkLst>
            <pc:docMk/>
            <pc:sldMk cId="1175627022" sldId="261"/>
            <ac:spMk id="8" creationId="{A165B8A9-A4D4-4512-B3F2-E58969FC7BB7}"/>
          </ac:spMkLst>
        </pc:spChg>
        <pc:spChg chg="add mod">
          <ac:chgData name="an xiaokang" userId="09852e202cc26239" providerId="LiveId" clId="{63DB0602-94BC-4755-8D3F-7339BD325B3B}" dt="2019-11-09T14:12:54.112" v="609" actId="164"/>
          <ac:spMkLst>
            <pc:docMk/>
            <pc:sldMk cId="1175627022" sldId="261"/>
            <ac:spMk id="9" creationId="{BDD0614F-0304-4B8D-844D-07B69CBB8565}"/>
          </ac:spMkLst>
        </pc:spChg>
        <pc:grpChg chg="add mod">
          <ac:chgData name="an xiaokang" userId="09852e202cc26239" providerId="LiveId" clId="{63DB0602-94BC-4755-8D3F-7339BD325B3B}" dt="2019-11-09T14:15:58.408" v="611" actId="1076"/>
          <ac:grpSpMkLst>
            <pc:docMk/>
            <pc:sldMk cId="1175627022" sldId="261"/>
            <ac:grpSpMk id="10" creationId="{9209AC7E-EA75-454D-AE7E-940F5C6251DC}"/>
          </ac:grpSpMkLst>
        </pc:grpChg>
      </pc:sldChg>
      <pc:sldChg chg="addSp delSp modSp add">
        <pc:chgData name="an xiaokang" userId="09852e202cc26239" providerId="LiveId" clId="{63DB0602-94BC-4755-8D3F-7339BD325B3B}" dt="2019-11-10T09:31:53.509" v="1730" actId="1076"/>
        <pc:sldMkLst>
          <pc:docMk/>
          <pc:sldMk cId="725918584" sldId="262"/>
        </pc:sldMkLst>
        <pc:spChg chg="add del mod">
          <ac:chgData name="an xiaokang" userId="09852e202cc26239" providerId="LiveId" clId="{63DB0602-94BC-4755-8D3F-7339BD325B3B}" dt="2019-11-09T17:02:36.102" v="639" actId="478"/>
          <ac:spMkLst>
            <pc:docMk/>
            <pc:sldMk cId="725918584" sldId="262"/>
            <ac:spMk id="2" creationId="{6957BB7D-6DA1-4999-9333-50136D2B3A9A}"/>
          </ac:spMkLst>
        </pc:spChg>
        <pc:spChg chg="add mod">
          <ac:chgData name="an xiaokang" userId="09852e202cc26239" providerId="LiveId" clId="{63DB0602-94BC-4755-8D3F-7339BD325B3B}" dt="2019-11-10T08:58:57.840" v="1453" actId="404"/>
          <ac:spMkLst>
            <pc:docMk/>
            <pc:sldMk cId="725918584" sldId="262"/>
            <ac:spMk id="3" creationId="{C8026AEB-6FA4-4BDD-95A3-CF69A243DA6A}"/>
          </ac:spMkLst>
        </pc:spChg>
        <pc:spChg chg="add mod">
          <ac:chgData name="an xiaokang" userId="09852e202cc26239" providerId="LiveId" clId="{63DB0602-94BC-4755-8D3F-7339BD325B3B}" dt="2019-11-10T09:01:49.771" v="1466" actId="404"/>
          <ac:spMkLst>
            <pc:docMk/>
            <pc:sldMk cId="725918584" sldId="262"/>
            <ac:spMk id="4" creationId="{5260D6F3-48A3-429E-AAF7-1D913484EE4C}"/>
          </ac:spMkLst>
        </pc:spChg>
        <pc:spChg chg="add mod">
          <ac:chgData name="an xiaokang" userId="09852e202cc26239" providerId="LiveId" clId="{63DB0602-94BC-4755-8D3F-7339BD325B3B}" dt="2019-11-10T09:01:31.347" v="1460" actId="404"/>
          <ac:spMkLst>
            <pc:docMk/>
            <pc:sldMk cId="725918584" sldId="262"/>
            <ac:spMk id="5" creationId="{66C58993-48BB-42CE-9F34-FF1E86796087}"/>
          </ac:spMkLst>
        </pc:spChg>
        <pc:spChg chg="add mod">
          <ac:chgData name="an xiaokang" userId="09852e202cc26239" providerId="LiveId" clId="{63DB0602-94BC-4755-8D3F-7339BD325B3B}" dt="2019-11-10T08:58:57.840" v="1453" actId="404"/>
          <ac:spMkLst>
            <pc:docMk/>
            <pc:sldMk cId="725918584" sldId="262"/>
            <ac:spMk id="6" creationId="{E9E4C584-4306-4ED4-A4C2-E2429CF8B767}"/>
          </ac:spMkLst>
        </pc:spChg>
        <pc:spChg chg="add mod">
          <ac:chgData name="an xiaokang" userId="09852e202cc26239" providerId="LiveId" clId="{63DB0602-94BC-4755-8D3F-7339BD325B3B}" dt="2019-11-10T08:58:57.840" v="1453" actId="404"/>
          <ac:spMkLst>
            <pc:docMk/>
            <pc:sldMk cId="725918584" sldId="262"/>
            <ac:spMk id="7" creationId="{4715BFFF-7086-4A99-8B40-615A1CBDBA63}"/>
          </ac:spMkLst>
        </pc:spChg>
        <pc:spChg chg="add mod">
          <ac:chgData name="an xiaokang" userId="09852e202cc26239" providerId="LiveId" clId="{63DB0602-94BC-4755-8D3F-7339BD325B3B}" dt="2019-11-10T09:01:31.347" v="1460" actId="404"/>
          <ac:spMkLst>
            <pc:docMk/>
            <pc:sldMk cId="725918584" sldId="262"/>
            <ac:spMk id="8" creationId="{D44938CE-3108-468F-A49A-F5D2CCA20B2C}"/>
          </ac:spMkLst>
        </pc:spChg>
        <pc:spChg chg="add mod">
          <ac:chgData name="an xiaokang" userId="09852e202cc26239" providerId="LiveId" clId="{63DB0602-94BC-4755-8D3F-7339BD325B3B}" dt="2019-11-10T09:01:31.347" v="1460" actId="404"/>
          <ac:spMkLst>
            <pc:docMk/>
            <pc:sldMk cId="725918584" sldId="262"/>
            <ac:spMk id="9" creationId="{5FAD266A-2BCF-4915-B0EA-054790AD7861}"/>
          </ac:spMkLst>
        </pc:spChg>
        <pc:spChg chg="add mod">
          <ac:chgData name="an xiaokang" userId="09852e202cc26239" providerId="LiveId" clId="{63DB0602-94BC-4755-8D3F-7339BD325B3B}" dt="2019-11-10T09:01:49.771" v="1466" actId="404"/>
          <ac:spMkLst>
            <pc:docMk/>
            <pc:sldMk cId="725918584" sldId="262"/>
            <ac:spMk id="10" creationId="{118CC792-DB55-455A-94D6-CDF9CD89622F}"/>
          </ac:spMkLst>
        </pc:spChg>
        <pc:spChg chg="add mod">
          <ac:chgData name="an xiaokang" userId="09852e202cc26239" providerId="LiveId" clId="{63DB0602-94BC-4755-8D3F-7339BD325B3B}" dt="2019-11-10T09:01:49.771" v="1466" actId="404"/>
          <ac:spMkLst>
            <pc:docMk/>
            <pc:sldMk cId="725918584" sldId="262"/>
            <ac:spMk id="11" creationId="{2B63163A-44ED-42B6-9C07-105DA798A2A5}"/>
          </ac:spMkLst>
        </pc:spChg>
        <pc:spChg chg="add mod topLvl">
          <ac:chgData name="an xiaokang" userId="09852e202cc26239" providerId="LiveId" clId="{63DB0602-94BC-4755-8D3F-7339BD325B3B}" dt="2019-11-10T09:02:07.558" v="1471" actId="404"/>
          <ac:spMkLst>
            <pc:docMk/>
            <pc:sldMk cId="725918584" sldId="262"/>
            <ac:spMk id="15" creationId="{DB227E1F-5BAA-4BF2-8CCF-57F16EFC951A}"/>
          </ac:spMkLst>
        </pc:spChg>
        <pc:spChg chg="add mod topLvl">
          <ac:chgData name="an xiaokang" userId="09852e202cc26239" providerId="LiveId" clId="{63DB0602-94BC-4755-8D3F-7339BD325B3B}" dt="2019-11-10T09:02:07.558" v="1471" actId="404"/>
          <ac:spMkLst>
            <pc:docMk/>
            <pc:sldMk cId="725918584" sldId="262"/>
            <ac:spMk id="16" creationId="{F8D7BDE9-E24C-47CC-B806-0F8A8270A30E}"/>
          </ac:spMkLst>
        </pc:spChg>
        <pc:spChg chg="add mod topLvl">
          <ac:chgData name="an xiaokang" userId="09852e202cc26239" providerId="LiveId" clId="{63DB0602-94BC-4755-8D3F-7339BD325B3B}" dt="2019-11-10T09:02:07.558" v="1471" actId="404"/>
          <ac:spMkLst>
            <pc:docMk/>
            <pc:sldMk cId="725918584" sldId="262"/>
            <ac:spMk id="17" creationId="{010A0399-C990-4FFB-9085-F0B32B3D2495}"/>
          </ac:spMkLst>
        </pc:spChg>
        <pc:spChg chg="add mod">
          <ac:chgData name="an xiaokang" userId="09852e202cc26239" providerId="LiveId" clId="{63DB0602-94BC-4755-8D3F-7339BD325B3B}" dt="2019-11-10T09:02:07.558" v="1471" actId="404"/>
          <ac:spMkLst>
            <pc:docMk/>
            <pc:sldMk cId="725918584" sldId="262"/>
            <ac:spMk id="19" creationId="{64597A87-CCE5-419C-94C3-23A43BD3962D}"/>
          </ac:spMkLst>
        </pc:spChg>
        <pc:grpChg chg="add mod">
          <ac:chgData name="an xiaokang" userId="09852e202cc26239" providerId="LiveId" clId="{63DB0602-94BC-4755-8D3F-7339BD325B3B}" dt="2019-11-10T09:31:43.362" v="1728" actId="1076"/>
          <ac:grpSpMkLst>
            <pc:docMk/>
            <pc:sldMk cId="725918584" sldId="262"/>
            <ac:grpSpMk id="12" creationId="{409455F7-8A26-4447-B8D6-914D37612EBC}"/>
          </ac:grpSpMkLst>
        </pc:grpChg>
        <pc:grpChg chg="add mod">
          <ac:chgData name="an xiaokang" userId="09852e202cc26239" providerId="LiveId" clId="{63DB0602-94BC-4755-8D3F-7339BD325B3B}" dt="2019-11-10T09:31:39.327" v="1727" actId="1076"/>
          <ac:grpSpMkLst>
            <pc:docMk/>
            <pc:sldMk cId="725918584" sldId="262"/>
            <ac:grpSpMk id="13" creationId="{02BEED27-0BA4-4320-934C-AD2F3FF612E3}"/>
          </ac:grpSpMkLst>
        </pc:grpChg>
        <pc:grpChg chg="add mod">
          <ac:chgData name="an xiaokang" userId="09852e202cc26239" providerId="LiveId" clId="{63DB0602-94BC-4755-8D3F-7339BD325B3B}" dt="2019-11-10T09:31:53.509" v="1730" actId="1076"/>
          <ac:grpSpMkLst>
            <pc:docMk/>
            <pc:sldMk cId="725918584" sldId="262"/>
            <ac:grpSpMk id="14" creationId="{52B006CC-3BC1-43C6-A1DA-5F22CF35FCDB}"/>
          </ac:grpSpMkLst>
        </pc:grpChg>
        <pc:grpChg chg="add del mod">
          <ac:chgData name="an xiaokang" userId="09852e202cc26239" providerId="LiveId" clId="{63DB0602-94BC-4755-8D3F-7339BD325B3B}" dt="2019-11-09T17:13:56.238" v="775" actId="165"/>
          <ac:grpSpMkLst>
            <pc:docMk/>
            <pc:sldMk cId="725918584" sldId="262"/>
            <ac:grpSpMk id="18" creationId="{951483B0-A542-46B6-82F0-A3797B779ABA}"/>
          </ac:grpSpMkLst>
        </pc:grpChg>
        <pc:grpChg chg="add mod">
          <ac:chgData name="an xiaokang" userId="09852e202cc26239" providerId="LiveId" clId="{63DB0602-94BC-4755-8D3F-7339BD325B3B}" dt="2019-11-10T09:31:47.706" v="1729" actId="1076"/>
          <ac:grpSpMkLst>
            <pc:docMk/>
            <pc:sldMk cId="725918584" sldId="262"/>
            <ac:grpSpMk id="20" creationId="{A227FBB9-2B11-45C3-81BD-9793506441A7}"/>
          </ac:grpSpMkLst>
        </pc:grpChg>
        <pc:cxnChg chg="add del mod">
          <ac:chgData name="an xiaokang" userId="09852e202cc26239" providerId="LiveId" clId="{63DB0602-94BC-4755-8D3F-7339BD325B3B}" dt="2019-11-09T17:17:31.115" v="788" actId="478"/>
          <ac:cxnSpMkLst>
            <pc:docMk/>
            <pc:sldMk cId="725918584" sldId="262"/>
            <ac:cxnSpMk id="22" creationId="{209E7CDA-FDA1-46C2-AD88-86C5CD262E39}"/>
          </ac:cxnSpMkLst>
        </pc:cxnChg>
        <pc:cxnChg chg="add del mod">
          <ac:chgData name="an xiaokang" userId="09852e202cc26239" providerId="LiveId" clId="{63DB0602-94BC-4755-8D3F-7339BD325B3B}" dt="2019-11-09T17:17:33.173" v="790" actId="478"/>
          <ac:cxnSpMkLst>
            <pc:docMk/>
            <pc:sldMk cId="725918584" sldId="262"/>
            <ac:cxnSpMk id="24" creationId="{E754DA5C-5F89-470F-B9A0-CBF07E80ADE0}"/>
          </ac:cxnSpMkLst>
        </pc:cxnChg>
        <pc:cxnChg chg="add del mod">
          <ac:chgData name="an xiaokang" userId="09852e202cc26239" providerId="LiveId" clId="{63DB0602-94BC-4755-8D3F-7339BD325B3B}" dt="2019-11-09T17:17:32.270" v="789" actId="478"/>
          <ac:cxnSpMkLst>
            <pc:docMk/>
            <pc:sldMk cId="725918584" sldId="262"/>
            <ac:cxnSpMk id="27" creationId="{D3100797-6D28-4146-9023-23A32CA060EC}"/>
          </ac:cxnSpMkLst>
        </pc:cxnChg>
        <pc:cxnChg chg="add del mod">
          <ac:chgData name="an xiaokang" userId="09852e202cc26239" providerId="LiveId" clId="{63DB0602-94BC-4755-8D3F-7339BD325B3B}" dt="2019-11-09T17:17:35.472" v="793" actId="478"/>
          <ac:cxnSpMkLst>
            <pc:docMk/>
            <pc:sldMk cId="725918584" sldId="262"/>
            <ac:cxnSpMk id="29" creationId="{092CB202-1C80-4884-81E3-E8130C409EC2}"/>
          </ac:cxnSpMkLst>
        </pc:cxnChg>
        <pc:cxnChg chg="add del mod">
          <ac:chgData name="an xiaokang" userId="09852e202cc26239" providerId="LiveId" clId="{63DB0602-94BC-4755-8D3F-7339BD325B3B}" dt="2019-11-09T17:17:34.845" v="792" actId="478"/>
          <ac:cxnSpMkLst>
            <pc:docMk/>
            <pc:sldMk cId="725918584" sldId="262"/>
            <ac:cxnSpMk id="31" creationId="{81E59DF6-1492-49F9-ABD1-FA22CD3932F8}"/>
          </ac:cxnSpMkLst>
        </pc:cxnChg>
        <pc:cxnChg chg="add del mod">
          <ac:chgData name="an xiaokang" userId="09852e202cc26239" providerId="LiveId" clId="{63DB0602-94BC-4755-8D3F-7339BD325B3B}" dt="2019-11-09T17:17:34.024" v="791" actId="478"/>
          <ac:cxnSpMkLst>
            <pc:docMk/>
            <pc:sldMk cId="725918584" sldId="262"/>
            <ac:cxnSpMk id="33" creationId="{0219D941-CC5F-4D28-8F34-01EFD1D5563F}"/>
          </ac:cxnSpMkLst>
        </pc:cxnChg>
      </pc:sldChg>
      <pc:sldChg chg="addSp delSp modSp add">
        <pc:chgData name="an xiaokang" userId="09852e202cc26239" providerId="LiveId" clId="{63DB0602-94BC-4755-8D3F-7339BD325B3B}" dt="2019-11-10T09:31:19.309" v="1724" actId="1076"/>
        <pc:sldMkLst>
          <pc:docMk/>
          <pc:sldMk cId="3680082342" sldId="263"/>
        </pc:sldMkLst>
        <pc:spChg chg="add mod topLvl">
          <ac:chgData name="an xiaokang" userId="09852e202cc26239" providerId="LiveId" clId="{63DB0602-94BC-4755-8D3F-7339BD325B3B}" dt="2019-11-09T19:34:50.545" v="1294" actId="164"/>
          <ac:spMkLst>
            <pc:docMk/>
            <pc:sldMk cId="3680082342" sldId="263"/>
            <ac:spMk id="2" creationId="{ADA89915-833B-4A7F-BA98-883EAAED014E}"/>
          </ac:spMkLst>
        </pc:spChg>
        <pc:spChg chg="add mod topLvl">
          <ac:chgData name="an xiaokang" userId="09852e202cc26239" providerId="LiveId" clId="{63DB0602-94BC-4755-8D3F-7339BD325B3B}" dt="2019-11-09T19:34:50.545" v="1294" actId="164"/>
          <ac:spMkLst>
            <pc:docMk/>
            <pc:sldMk cId="3680082342" sldId="263"/>
            <ac:spMk id="3" creationId="{A31A8757-E20F-4BFD-A6BB-E46C51DD7AA9}"/>
          </ac:spMkLst>
        </pc:spChg>
        <pc:spChg chg="add mod topLvl">
          <ac:chgData name="an xiaokang" userId="09852e202cc26239" providerId="LiveId" clId="{63DB0602-94BC-4755-8D3F-7339BD325B3B}" dt="2019-11-09T19:34:50.545" v="1294" actId="164"/>
          <ac:spMkLst>
            <pc:docMk/>
            <pc:sldMk cId="3680082342" sldId="263"/>
            <ac:spMk id="4" creationId="{7A810BD3-D08D-4A5C-B5DB-88E6BE392429}"/>
          </ac:spMkLst>
        </pc:spChg>
        <pc:grpChg chg="add del mod">
          <ac:chgData name="an xiaokang" userId="09852e202cc26239" providerId="LiveId" clId="{63DB0602-94BC-4755-8D3F-7339BD325B3B}" dt="2019-11-09T19:34:18.644" v="1289" actId="165"/>
          <ac:grpSpMkLst>
            <pc:docMk/>
            <pc:sldMk cId="3680082342" sldId="263"/>
            <ac:grpSpMk id="5" creationId="{8FB8807D-09CB-4589-81B8-F46F66C0AA99}"/>
          </ac:grpSpMkLst>
        </pc:grpChg>
        <pc:grpChg chg="add mod">
          <ac:chgData name="an xiaokang" userId="09852e202cc26239" providerId="LiveId" clId="{63DB0602-94BC-4755-8D3F-7339BD325B3B}" dt="2019-11-10T09:31:19.309" v="1724" actId="1076"/>
          <ac:grpSpMkLst>
            <pc:docMk/>
            <pc:sldMk cId="3680082342" sldId="263"/>
            <ac:grpSpMk id="6" creationId="{E37E23F1-0FEA-4FBA-80DD-CA64F3F1D975}"/>
          </ac:grpSpMkLst>
        </pc:grpChg>
      </pc:sldChg>
      <pc:sldChg chg="addSp delSp modSp add">
        <pc:chgData name="an xiaokang" userId="09852e202cc26239" providerId="LiveId" clId="{63DB0602-94BC-4755-8D3F-7339BD325B3B}" dt="2019-11-10T09:31:11.635" v="1723" actId="1076"/>
        <pc:sldMkLst>
          <pc:docMk/>
          <pc:sldMk cId="61944533" sldId="264"/>
        </pc:sldMkLst>
        <pc:spChg chg="add del">
          <ac:chgData name="an xiaokang" userId="09852e202cc26239" providerId="LiveId" clId="{63DB0602-94BC-4755-8D3F-7339BD325B3B}" dt="2019-11-09T17:23:19.244" v="844"/>
          <ac:spMkLst>
            <pc:docMk/>
            <pc:sldMk cId="61944533" sldId="264"/>
            <ac:spMk id="2" creationId="{4FA4EA29-77CD-4EAD-AB43-2EB9DAA80209}"/>
          </ac:spMkLst>
        </pc:spChg>
        <pc:spChg chg="add mod">
          <ac:chgData name="an xiaokang" userId="09852e202cc26239" providerId="LiveId" clId="{63DB0602-94BC-4755-8D3F-7339BD325B3B}" dt="2019-11-09T19:33:32.403" v="1272" actId="404"/>
          <ac:spMkLst>
            <pc:docMk/>
            <pc:sldMk cId="61944533" sldId="264"/>
            <ac:spMk id="3" creationId="{43FA308F-DF14-44D9-972D-4E948247BE89}"/>
          </ac:spMkLst>
        </pc:spChg>
        <pc:spChg chg="add mod">
          <ac:chgData name="an xiaokang" userId="09852e202cc26239" providerId="LiveId" clId="{63DB0602-94BC-4755-8D3F-7339BD325B3B}" dt="2019-11-09T19:33:32.403" v="1272" actId="404"/>
          <ac:spMkLst>
            <pc:docMk/>
            <pc:sldMk cId="61944533" sldId="264"/>
            <ac:spMk id="4" creationId="{F25F8F26-2CAC-4D55-8226-350B1B476CAD}"/>
          </ac:spMkLst>
        </pc:spChg>
        <pc:spChg chg="add mod">
          <ac:chgData name="an xiaokang" userId="09852e202cc26239" providerId="LiveId" clId="{63DB0602-94BC-4755-8D3F-7339BD325B3B}" dt="2019-11-09T19:33:32.403" v="1272" actId="404"/>
          <ac:spMkLst>
            <pc:docMk/>
            <pc:sldMk cId="61944533" sldId="264"/>
            <ac:spMk id="5" creationId="{C55C0D20-F3D8-4EDC-AC5E-CAA87EA7EE21}"/>
          </ac:spMkLst>
        </pc:spChg>
        <pc:spChg chg="add del mod">
          <ac:chgData name="an xiaokang" userId="09852e202cc26239" providerId="LiveId" clId="{63DB0602-94BC-4755-8D3F-7339BD325B3B}" dt="2019-11-10T08:48:20.935" v="1374" actId="478"/>
          <ac:spMkLst>
            <pc:docMk/>
            <pc:sldMk cId="61944533" sldId="264"/>
            <ac:spMk id="7" creationId="{4AC77A50-BCFD-42CB-B742-DC86179C5B03}"/>
          </ac:spMkLst>
        </pc:spChg>
        <pc:grpChg chg="add mod">
          <ac:chgData name="an xiaokang" userId="09852e202cc26239" providerId="LiveId" clId="{63DB0602-94BC-4755-8D3F-7339BD325B3B}" dt="2019-11-10T09:31:11.635" v="1723" actId="1076"/>
          <ac:grpSpMkLst>
            <pc:docMk/>
            <pc:sldMk cId="61944533" sldId="264"/>
            <ac:grpSpMk id="6" creationId="{38ABB446-79E3-4E59-B54C-8307DCDB6558}"/>
          </ac:grpSpMkLst>
        </pc:grpChg>
      </pc:sldChg>
      <pc:sldChg chg="addSp delSp modSp add del ord">
        <pc:chgData name="an xiaokang" userId="09852e202cc26239" providerId="LiveId" clId="{63DB0602-94BC-4755-8D3F-7339BD325B3B}" dt="2019-11-10T08:47:53.508" v="1373" actId="2696"/>
        <pc:sldMkLst>
          <pc:docMk/>
          <pc:sldMk cId="2285565005" sldId="265"/>
        </pc:sldMkLst>
        <pc:spChg chg="add mod topLvl">
          <ac:chgData name="an xiaokang" userId="09852e202cc26239" providerId="LiveId" clId="{63DB0602-94BC-4755-8D3F-7339BD325B3B}" dt="2019-11-09T19:31:22.749" v="1236" actId="164"/>
          <ac:spMkLst>
            <pc:docMk/>
            <pc:sldMk cId="2285565005" sldId="265"/>
            <ac:spMk id="2" creationId="{BF86E29F-0F07-436A-9466-0A389BDE1102}"/>
          </ac:spMkLst>
        </pc:spChg>
        <pc:spChg chg="add mod topLvl">
          <ac:chgData name="an xiaokang" userId="09852e202cc26239" providerId="LiveId" clId="{63DB0602-94BC-4755-8D3F-7339BD325B3B}" dt="2019-11-09T19:31:22.749" v="1236" actId="164"/>
          <ac:spMkLst>
            <pc:docMk/>
            <pc:sldMk cId="2285565005" sldId="265"/>
            <ac:spMk id="3" creationId="{5CBB4971-3008-4213-92DF-DF79EB849211}"/>
          </ac:spMkLst>
        </pc:spChg>
        <pc:spChg chg="add mod topLvl">
          <ac:chgData name="an xiaokang" userId="09852e202cc26239" providerId="LiveId" clId="{63DB0602-94BC-4755-8D3F-7339BD325B3B}" dt="2019-11-09T19:31:22.749" v="1236" actId="164"/>
          <ac:spMkLst>
            <pc:docMk/>
            <pc:sldMk cId="2285565005" sldId="265"/>
            <ac:spMk id="4" creationId="{845EB46E-EDE5-4B05-B36E-A9445F461BBD}"/>
          </ac:spMkLst>
        </pc:spChg>
        <pc:spChg chg="add mod">
          <ac:chgData name="an xiaokang" userId="09852e202cc26239" providerId="LiveId" clId="{63DB0602-94BC-4755-8D3F-7339BD325B3B}" dt="2019-11-09T19:31:07.795" v="1234" actId="164"/>
          <ac:spMkLst>
            <pc:docMk/>
            <pc:sldMk cId="2285565005" sldId="265"/>
            <ac:spMk id="5" creationId="{413DC0D7-68E0-4A21-AD62-CE33C17C1304}"/>
          </ac:spMkLst>
        </pc:spChg>
        <pc:spChg chg="add mod">
          <ac:chgData name="an xiaokang" userId="09852e202cc26239" providerId="LiveId" clId="{63DB0602-94BC-4755-8D3F-7339BD325B3B}" dt="2019-11-09T19:31:07.795" v="1234" actId="164"/>
          <ac:spMkLst>
            <pc:docMk/>
            <pc:sldMk cId="2285565005" sldId="265"/>
            <ac:spMk id="6" creationId="{FA1FE243-4B5C-4789-A45F-A9521F03E132}"/>
          </ac:spMkLst>
        </pc:spChg>
        <pc:spChg chg="add mod">
          <ac:chgData name="an xiaokang" userId="09852e202cc26239" providerId="LiveId" clId="{63DB0602-94BC-4755-8D3F-7339BD325B3B}" dt="2019-11-09T19:31:07.795" v="1234" actId="164"/>
          <ac:spMkLst>
            <pc:docMk/>
            <pc:sldMk cId="2285565005" sldId="265"/>
            <ac:spMk id="7" creationId="{B126657D-C3B1-436F-BE75-0EF4CCFEB1F0}"/>
          </ac:spMkLst>
        </pc:spChg>
        <pc:spChg chg="add mod topLvl">
          <ac:chgData name="an xiaokang" userId="09852e202cc26239" providerId="LiveId" clId="{63DB0602-94BC-4755-8D3F-7339BD325B3B}" dt="2019-11-09T19:31:22.749" v="1236" actId="164"/>
          <ac:spMkLst>
            <pc:docMk/>
            <pc:sldMk cId="2285565005" sldId="265"/>
            <ac:spMk id="8" creationId="{AA99908B-56A9-4259-9B5F-8135698A0E57}"/>
          </ac:spMkLst>
        </pc:spChg>
        <pc:spChg chg="add mod">
          <ac:chgData name="an xiaokang" userId="09852e202cc26239" providerId="LiveId" clId="{63DB0602-94BC-4755-8D3F-7339BD325B3B}" dt="2019-11-09T19:31:52.134" v="1250" actId="1076"/>
          <ac:spMkLst>
            <pc:docMk/>
            <pc:sldMk cId="2285565005" sldId="265"/>
            <ac:spMk id="12" creationId="{E09853B7-0518-4EDB-819A-6351BF49D9FA}"/>
          </ac:spMkLst>
        </pc:spChg>
        <pc:grpChg chg="add del mod">
          <ac:chgData name="an xiaokang" userId="09852e202cc26239" providerId="LiveId" clId="{63DB0602-94BC-4755-8D3F-7339BD325B3B}" dt="2019-11-09T19:31:16.318" v="1235" actId="165"/>
          <ac:grpSpMkLst>
            <pc:docMk/>
            <pc:sldMk cId="2285565005" sldId="265"/>
            <ac:grpSpMk id="9" creationId="{0EE88525-73D9-4C20-87E6-3B6D905E97E8}"/>
          </ac:grpSpMkLst>
        </pc:grpChg>
        <pc:grpChg chg="add mod">
          <ac:chgData name="an xiaokang" userId="09852e202cc26239" providerId="LiveId" clId="{63DB0602-94BC-4755-8D3F-7339BD325B3B}" dt="2019-11-09T19:32:07.961" v="1251" actId="1076"/>
          <ac:grpSpMkLst>
            <pc:docMk/>
            <pc:sldMk cId="2285565005" sldId="265"/>
            <ac:grpSpMk id="10" creationId="{5E62C72B-2568-4ED0-86B3-39EC5BCC0DBA}"/>
          </ac:grpSpMkLst>
        </pc:grpChg>
        <pc:grpChg chg="add mod">
          <ac:chgData name="an xiaokang" userId="09852e202cc26239" providerId="LiveId" clId="{63DB0602-94BC-4755-8D3F-7339BD325B3B}" dt="2019-11-09T19:32:07.961" v="1251" actId="1076"/>
          <ac:grpSpMkLst>
            <pc:docMk/>
            <pc:sldMk cId="2285565005" sldId="265"/>
            <ac:grpSpMk id="11" creationId="{7580E9B7-385C-4E26-B0D2-3E43E49F4319}"/>
          </ac:grpSpMkLst>
        </pc:grpChg>
      </pc:sldChg>
      <pc:sldChg chg="addSp delSp modSp add">
        <pc:chgData name="an xiaokang" userId="09852e202cc26239" providerId="LiveId" clId="{63DB0602-94BC-4755-8D3F-7339BD325B3B}" dt="2019-11-10T09:29:58.775" v="1709" actId="1076"/>
        <pc:sldMkLst>
          <pc:docMk/>
          <pc:sldMk cId="1713810581" sldId="266"/>
        </pc:sldMkLst>
        <pc:spChg chg="add mod">
          <ac:chgData name="an xiaokang" userId="09852e202cc26239" providerId="LiveId" clId="{63DB0602-94BC-4755-8D3F-7339BD325B3B}" dt="2019-11-09T19:32:39.269" v="1262" actId="404"/>
          <ac:spMkLst>
            <pc:docMk/>
            <pc:sldMk cId="1713810581" sldId="266"/>
            <ac:spMk id="2" creationId="{57A4FA4C-7DCB-43C7-B99A-75955723A045}"/>
          </ac:spMkLst>
        </pc:spChg>
        <pc:spChg chg="add mod">
          <ac:chgData name="an xiaokang" userId="09852e202cc26239" providerId="LiveId" clId="{63DB0602-94BC-4755-8D3F-7339BD325B3B}" dt="2019-11-09T19:32:39.269" v="1262" actId="404"/>
          <ac:spMkLst>
            <pc:docMk/>
            <pc:sldMk cId="1713810581" sldId="266"/>
            <ac:spMk id="3" creationId="{931273B4-2433-4CC3-84E8-F315295242FD}"/>
          </ac:spMkLst>
        </pc:spChg>
        <pc:spChg chg="add mod">
          <ac:chgData name="an xiaokang" userId="09852e202cc26239" providerId="LiveId" clId="{63DB0602-94BC-4755-8D3F-7339BD325B3B}" dt="2019-11-09T19:32:39.269" v="1262" actId="404"/>
          <ac:spMkLst>
            <pc:docMk/>
            <pc:sldMk cId="1713810581" sldId="266"/>
            <ac:spMk id="4" creationId="{95B62CD6-2938-4DC1-8532-67D43333644D}"/>
          </ac:spMkLst>
        </pc:spChg>
        <pc:spChg chg="add mod">
          <ac:chgData name="an xiaokang" userId="09852e202cc26239" providerId="LiveId" clId="{63DB0602-94BC-4755-8D3F-7339BD325B3B}" dt="2019-11-09T19:32:39.269" v="1262" actId="404"/>
          <ac:spMkLst>
            <pc:docMk/>
            <pc:sldMk cId="1713810581" sldId="266"/>
            <ac:spMk id="5" creationId="{300FCE55-C180-4820-B900-15DB78FCB610}"/>
          </ac:spMkLst>
        </pc:spChg>
        <pc:spChg chg="add mod">
          <ac:chgData name="an xiaokang" userId="09852e202cc26239" providerId="LiveId" clId="{63DB0602-94BC-4755-8D3F-7339BD325B3B}" dt="2019-11-09T19:32:39.269" v="1262" actId="404"/>
          <ac:spMkLst>
            <pc:docMk/>
            <pc:sldMk cId="1713810581" sldId="266"/>
            <ac:spMk id="6" creationId="{EB2D7F64-683B-4C3B-9D83-676BC1EC6B37}"/>
          </ac:spMkLst>
        </pc:spChg>
        <pc:spChg chg="add mod">
          <ac:chgData name="an xiaokang" userId="09852e202cc26239" providerId="LiveId" clId="{63DB0602-94BC-4755-8D3F-7339BD325B3B}" dt="2019-11-09T19:32:39.269" v="1262" actId="404"/>
          <ac:spMkLst>
            <pc:docMk/>
            <pc:sldMk cId="1713810581" sldId="266"/>
            <ac:spMk id="7" creationId="{3C6E92D5-C967-4971-B97D-F1FC37CF4FD2}"/>
          </ac:spMkLst>
        </pc:spChg>
        <pc:spChg chg="add del mod">
          <ac:chgData name="an xiaokang" userId="09852e202cc26239" providerId="LiveId" clId="{63DB0602-94BC-4755-8D3F-7339BD325B3B}" dt="2019-11-10T08:54:19.901" v="1402" actId="478"/>
          <ac:spMkLst>
            <pc:docMk/>
            <pc:sldMk cId="1713810581" sldId="266"/>
            <ac:spMk id="10" creationId="{506AE06B-6ABA-48DB-919B-8C8904AB0C9B}"/>
          </ac:spMkLst>
        </pc:spChg>
        <pc:grpChg chg="add mod">
          <ac:chgData name="an xiaokang" userId="09852e202cc26239" providerId="LiveId" clId="{63DB0602-94BC-4755-8D3F-7339BD325B3B}" dt="2019-11-10T09:29:55.439" v="1708" actId="1076"/>
          <ac:grpSpMkLst>
            <pc:docMk/>
            <pc:sldMk cId="1713810581" sldId="266"/>
            <ac:grpSpMk id="8" creationId="{9A63369E-EE8E-4D7E-BE06-59746B2EC9A6}"/>
          </ac:grpSpMkLst>
        </pc:grpChg>
        <pc:grpChg chg="add mod">
          <ac:chgData name="an xiaokang" userId="09852e202cc26239" providerId="LiveId" clId="{63DB0602-94BC-4755-8D3F-7339BD325B3B}" dt="2019-11-10T09:29:58.775" v="1709" actId="1076"/>
          <ac:grpSpMkLst>
            <pc:docMk/>
            <pc:sldMk cId="1713810581" sldId="266"/>
            <ac:grpSpMk id="9" creationId="{6B139011-A732-4A13-88E3-B409233E5D4E}"/>
          </ac:grpSpMkLst>
        </pc:grpChg>
      </pc:sldChg>
      <pc:sldChg chg="addSp delSp modSp add">
        <pc:chgData name="an xiaokang" userId="09852e202cc26239" providerId="LiveId" clId="{63DB0602-94BC-4755-8D3F-7339BD325B3B}" dt="2019-11-10T09:30:16.239" v="1713" actId="1076"/>
        <pc:sldMkLst>
          <pc:docMk/>
          <pc:sldMk cId="1643276635" sldId="267"/>
        </pc:sldMkLst>
        <pc:spChg chg="add mod topLvl">
          <ac:chgData name="an xiaokang" userId="09852e202cc26239" providerId="LiveId" clId="{63DB0602-94BC-4755-8D3F-7339BD325B3B}" dt="2019-11-10T08:50:51.163" v="1392" actId="164"/>
          <ac:spMkLst>
            <pc:docMk/>
            <pc:sldMk cId="1643276635" sldId="267"/>
            <ac:spMk id="2" creationId="{26435504-ABFB-49DC-B4F4-92E89E24DF2E}"/>
          </ac:spMkLst>
        </pc:spChg>
        <pc:spChg chg="add mod topLvl">
          <ac:chgData name="an xiaokang" userId="09852e202cc26239" providerId="LiveId" clId="{63DB0602-94BC-4755-8D3F-7339BD325B3B}" dt="2019-11-10T08:50:51.163" v="1392" actId="164"/>
          <ac:spMkLst>
            <pc:docMk/>
            <pc:sldMk cId="1643276635" sldId="267"/>
            <ac:spMk id="3" creationId="{22E352DC-C77B-4218-BBA4-54C1D740A995}"/>
          </ac:spMkLst>
        </pc:spChg>
        <pc:spChg chg="add mod topLvl">
          <ac:chgData name="an xiaokang" userId="09852e202cc26239" providerId="LiveId" clId="{63DB0602-94BC-4755-8D3F-7339BD325B3B}" dt="2019-11-10T08:50:51.163" v="1392" actId="164"/>
          <ac:spMkLst>
            <pc:docMk/>
            <pc:sldMk cId="1643276635" sldId="267"/>
            <ac:spMk id="4" creationId="{D9406E22-D3B1-4EE7-8871-57F15F1607D3}"/>
          </ac:spMkLst>
        </pc:spChg>
        <pc:spChg chg="add mod">
          <ac:chgData name="an xiaokang" userId="09852e202cc26239" providerId="LiveId" clId="{63DB0602-94BC-4755-8D3F-7339BD325B3B}" dt="2019-11-09T19:22:44.599" v="1158" actId="164"/>
          <ac:spMkLst>
            <pc:docMk/>
            <pc:sldMk cId="1643276635" sldId="267"/>
            <ac:spMk id="7" creationId="{E0AEF32A-BD75-4A08-8EE1-2621B920F1E7}"/>
          </ac:spMkLst>
        </pc:spChg>
        <pc:spChg chg="add mod">
          <ac:chgData name="an xiaokang" userId="09852e202cc26239" providerId="LiveId" clId="{63DB0602-94BC-4755-8D3F-7339BD325B3B}" dt="2019-11-09T19:22:44.599" v="1158" actId="164"/>
          <ac:spMkLst>
            <pc:docMk/>
            <pc:sldMk cId="1643276635" sldId="267"/>
            <ac:spMk id="8" creationId="{AF0E9793-0214-4DBB-9136-33FD899D6B04}"/>
          </ac:spMkLst>
        </pc:spChg>
        <pc:spChg chg="add mod">
          <ac:chgData name="an xiaokang" userId="09852e202cc26239" providerId="LiveId" clId="{63DB0602-94BC-4755-8D3F-7339BD325B3B}" dt="2019-11-09T19:22:44.599" v="1158" actId="164"/>
          <ac:spMkLst>
            <pc:docMk/>
            <pc:sldMk cId="1643276635" sldId="267"/>
            <ac:spMk id="9" creationId="{00E180DF-5238-4946-A5A7-3FBD2C343AA9}"/>
          </ac:spMkLst>
        </pc:spChg>
        <pc:spChg chg="add mod">
          <ac:chgData name="an xiaokang" userId="09852e202cc26239" providerId="LiveId" clId="{63DB0602-94BC-4755-8D3F-7339BD325B3B}" dt="2019-11-09T19:26:04.693" v="1184" actId="164"/>
          <ac:spMkLst>
            <pc:docMk/>
            <pc:sldMk cId="1643276635" sldId="267"/>
            <ac:spMk id="11" creationId="{AA603223-E45C-46E6-812C-51CD36F9E779}"/>
          </ac:spMkLst>
        </pc:spChg>
        <pc:spChg chg="add mod">
          <ac:chgData name="an xiaokang" userId="09852e202cc26239" providerId="LiveId" clId="{63DB0602-94BC-4755-8D3F-7339BD325B3B}" dt="2019-11-09T19:26:04.693" v="1184" actId="164"/>
          <ac:spMkLst>
            <pc:docMk/>
            <pc:sldMk cId="1643276635" sldId="267"/>
            <ac:spMk id="12" creationId="{3FF15B26-AE81-4AAC-8F6C-801A8F832965}"/>
          </ac:spMkLst>
        </pc:spChg>
        <pc:spChg chg="add mod">
          <ac:chgData name="an xiaokang" userId="09852e202cc26239" providerId="LiveId" clId="{63DB0602-94BC-4755-8D3F-7339BD325B3B}" dt="2019-11-09T19:26:04.693" v="1184" actId="164"/>
          <ac:spMkLst>
            <pc:docMk/>
            <pc:sldMk cId="1643276635" sldId="267"/>
            <ac:spMk id="13" creationId="{F5FB185F-6B4B-416E-99EA-957F5A4F799E}"/>
          </ac:spMkLst>
        </pc:spChg>
        <pc:spChg chg="add mod">
          <ac:chgData name="an xiaokang" userId="09852e202cc26239" providerId="LiveId" clId="{63DB0602-94BC-4755-8D3F-7339BD325B3B}" dt="2019-11-09T19:28:29.319" v="1205" actId="164"/>
          <ac:spMkLst>
            <pc:docMk/>
            <pc:sldMk cId="1643276635" sldId="267"/>
            <ac:spMk id="15" creationId="{856D4ED5-F9B4-4D22-83C1-72AD30DA7A85}"/>
          </ac:spMkLst>
        </pc:spChg>
        <pc:spChg chg="add mod">
          <ac:chgData name="an xiaokang" userId="09852e202cc26239" providerId="LiveId" clId="{63DB0602-94BC-4755-8D3F-7339BD325B3B}" dt="2019-11-09T19:28:29.319" v="1205" actId="164"/>
          <ac:spMkLst>
            <pc:docMk/>
            <pc:sldMk cId="1643276635" sldId="267"/>
            <ac:spMk id="16" creationId="{D8A9838D-5ECF-4C0A-A0B0-F1F73EB06D86}"/>
          </ac:spMkLst>
        </pc:spChg>
        <pc:spChg chg="add mod">
          <ac:chgData name="an xiaokang" userId="09852e202cc26239" providerId="LiveId" clId="{63DB0602-94BC-4755-8D3F-7339BD325B3B}" dt="2019-11-09T19:28:29.319" v="1205" actId="164"/>
          <ac:spMkLst>
            <pc:docMk/>
            <pc:sldMk cId="1643276635" sldId="267"/>
            <ac:spMk id="17" creationId="{A3224749-1070-4D10-B7E1-ACD09904AFEE}"/>
          </ac:spMkLst>
        </pc:spChg>
        <pc:spChg chg="add del mod">
          <ac:chgData name="an xiaokang" userId="09852e202cc26239" providerId="LiveId" clId="{63DB0602-94BC-4755-8D3F-7339BD325B3B}" dt="2019-11-10T08:48:46.928" v="1375" actId="478"/>
          <ac:spMkLst>
            <pc:docMk/>
            <pc:sldMk cId="1643276635" sldId="267"/>
            <ac:spMk id="19" creationId="{B695E7C4-4952-4765-9A94-6A8E204B9259}"/>
          </ac:spMkLst>
        </pc:spChg>
        <pc:grpChg chg="add del mod">
          <ac:chgData name="an xiaokang" userId="09852e202cc26239" providerId="LiveId" clId="{63DB0602-94BC-4755-8D3F-7339BD325B3B}" dt="2019-11-09T19:19:31.983" v="1093" actId="165"/>
          <ac:grpSpMkLst>
            <pc:docMk/>
            <pc:sldMk cId="1643276635" sldId="267"/>
            <ac:grpSpMk id="5" creationId="{4CECD03C-7A2F-4052-850B-B3C14F308FD4}"/>
          </ac:grpSpMkLst>
        </pc:grpChg>
        <pc:grpChg chg="add del mod">
          <ac:chgData name="an xiaokang" userId="09852e202cc26239" providerId="LiveId" clId="{63DB0602-94BC-4755-8D3F-7339BD325B3B}" dt="2019-11-10T08:50:13.080" v="1387" actId="165"/>
          <ac:grpSpMkLst>
            <pc:docMk/>
            <pc:sldMk cId="1643276635" sldId="267"/>
            <ac:grpSpMk id="6" creationId="{9C7D5735-F1CE-4A9A-860A-918EDC061F1A}"/>
          </ac:grpSpMkLst>
        </pc:grpChg>
        <pc:grpChg chg="add mod">
          <ac:chgData name="an xiaokang" userId="09852e202cc26239" providerId="LiveId" clId="{63DB0602-94BC-4755-8D3F-7339BD325B3B}" dt="2019-11-10T09:30:08.888" v="1711" actId="1076"/>
          <ac:grpSpMkLst>
            <pc:docMk/>
            <pc:sldMk cId="1643276635" sldId="267"/>
            <ac:grpSpMk id="10" creationId="{56CF832C-F0DE-4E4A-AA7E-9E2BFD820031}"/>
          </ac:grpSpMkLst>
        </pc:grpChg>
        <pc:grpChg chg="add mod">
          <ac:chgData name="an xiaokang" userId="09852e202cc26239" providerId="LiveId" clId="{63DB0602-94BC-4755-8D3F-7339BD325B3B}" dt="2019-11-10T09:30:12.383" v="1712" actId="1076"/>
          <ac:grpSpMkLst>
            <pc:docMk/>
            <pc:sldMk cId="1643276635" sldId="267"/>
            <ac:grpSpMk id="14" creationId="{808653F2-DF4F-40D2-9F93-9F75F67E5946}"/>
          </ac:grpSpMkLst>
        </pc:grpChg>
        <pc:grpChg chg="add mod">
          <ac:chgData name="an xiaokang" userId="09852e202cc26239" providerId="LiveId" clId="{63DB0602-94BC-4755-8D3F-7339BD325B3B}" dt="2019-11-10T09:30:16.239" v="1713" actId="1076"/>
          <ac:grpSpMkLst>
            <pc:docMk/>
            <pc:sldMk cId="1643276635" sldId="267"/>
            <ac:grpSpMk id="18" creationId="{F72DE058-478E-4F0D-9922-F0DA9AEDEA6B}"/>
          </ac:grpSpMkLst>
        </pc:grpChg>
        <pc:grpChg chg="add mod">
          <ac:chgData name="an xiaokang" userId="09852e202cc26239" providerId="LiveId" clId="{63DB0602-94BC-4755-8D3F-7339BD325B3B}" dt="2019-11-10T09:30:05.957" v="1710" actId="1076"/>
          <ac:grpSpMkLst>
            <pc:docMk/>
            <pc:sldMk cId="1643276635" sldId="267"/>
            <ac:grpSpMk id="20" creationId="{5D1DC871-9D07-4FFF-BD75-C7A361463317}"/>
          </ac:grpSpMkLst>
        </pc:grpChg>
      </pc:sldChg>
      <pc:sldChg chg="addSp delSp modSp add">
        <pc:chgData name="an xiaokang" userId="09852e202cc26239" providerId="LiveId" clId="{63DB0602-94BC-4755-8D3F-7339BD325B3B}" dt="2019-11-10T09:29:02.765" v="1707" actId="1076"/>
        <pc:sldMkLst>
          <pc:docMk/>
          <pc:sldMk cId="150901626" sldId="268"/>
        </pc:sldMkLst>
        <pc:spChg chg="add mod">
          <ac:chgData name="an xiaokang" userId="09852e202cc26239" providerId="LiveId" clId="{63DB0602-94BC-4755-8D3F-7339BD325B3B}" dt="2019-11-10T08:58:03.768" v="1448" actId="164"/>
          <ac:spMkLst>
            <pc:docMk/>
            <pc:sldMk cId="150901626" sldId="268"/>
            <ac:spMk id="2" creationId="{91F5371E-0179-4C5B-8314-499672BD6F8C}"/>
          </ac:spMkLst>
        </pc:spChg>
        <pc:spChg chg="add mod">
          <ac:chgData name="an xiaokang" userId="09852e202cc26239" providerId="LiveId" clId="{63DB0602-94BC-4755-8D3F-7339BD325B3B}" dt="2019-11-10T08:58:03.768" v="1448" actId="164"/>
          <ac:spMkLst>
            <pc:docMk/>
            <pc:sldMk cId="150901626" sldId="268"/>
            <ac:spMk id="3" creationId="{09B52C56-8301-4917-A6EE-77D1C587E9CE}"/>
          </ac:spMkLst>
        </pc:spChg>
        <pc:spChg chg="add mod">
          <ac:chgData name="an xiaokang" userId="09852e202cc26239" providerId="LiveId" clId="{63DB0602-94BC-4755-8D3F-7339BD325B3B}" dt="2019-11-10T08:58:03.768" v="1448" actId="164"/>
          <ac:spMkLst>
            <pc:docMk/>
            <pc:sldMk cId="150901626" sldId="268"/>
            <ac:spMk id="4" creationId="{D1AC3B2E-1ADC-4867-B544-87DC8B117FAB}"/>
          </ac:spMkLst>
        </pc:spChg>
        <pc:spChg chg="add mod">
          <ac:chgData name="an xiaokang" userId="09852e202cc26239" providerId="LiveId" clId="{63DB0602-94BC-4755-8D3F-7339BD325B3B}" dt="2019-11-10T09:08:19.206" v="1490" actId="164"/>
          <ac:spMkLst>
            <pc:docMk/>
            <pc:sldMk cId="150901626" sldId="268"/>
            <ac:spMk id="6" creationId="{8B473CBF-99E3-4765-9FF0-F4EE7E2F4E59}"/>
          </ac:spMkLst>
        </pc:spChg>
        <pc:spChg chg="add mod">
          <ac:chgData name="an xiaokang" userId="09852e202cc26239" providerId="LiveId" clId="{63DB0602-94BC-4755-8D3F-7339BD325B3B}" dt="2019-11-10T09:08:19.206" v="1490" actId="164"/>
          <ac:spMkLst>
            <pc:docMk/>
            <pc:sldMk cId="150901626" sldId="268"/>
            <ac:spMk id="7" creationId="{8F80FB2D-C92B-43FD-8B35-B6AF4F7B0958}"/>
          </ac:spMkLst>
        </pc:spChg>
        <pc:spChg chg="add mod">
          <ac:chgData name="an xiaokang" userId="09852e202cc26239" providerId="LiveId" clId="{63DB0602-94BC-4755-8D3F-7339BD325B3B}" dt="2019-11-10T09:08:19.206" v="1490" actId="164"/>
          <ac:spMkLst>
            <pc:docMk/>
            <pc:sldMk cId="150901626" sldId="268"/>
            <ac:spMk id="8" creationId="{F8CD9709-8A2D-44ED-B488-69FD3E4A6666}"/>
          </ac:spMkLst>
        </pc:spChg>
        <pc:spChg chg="add mod">
          <ac:chgData name="an xiaokang" userId="09852e202cc26239" providerId="LiveId" clId="{63DB0602-94BC-4755-8D3F-7339BD325B3B}" dt="2019-11-10T09:10:02.492" v="1509" actId="164"/>
          <ac:spMkLst>
            <pc:docMk/>
            <pc:sldMk cId="150901626" sldId="268"/>
            <ac:spMk id="10" creationId="{AA941E74-A33A-4645-9A26-65F86270D0F5}"/>
          </ac:spMkLst>
        </pc:spChg>
        <pc:spChg chg="add mod">
          <ac:chgData name="an xiaokang" userId="09852e202cc26239" providerId="LiveId" clId="{63DB0602-94BC-4755-8D3F-7339BD325B3B}" dt="2019-11-10T09:10:02.492" v="1509" actId="164"/>
          <ac:spMkLst>
            <pc:docMk/>
            <pc:sldMk cId="150901626" sldId="268"/>
            <ac:spMk id="11" creationId="{58D18DE6-6A97-453E-A41B-0764CA8A2C75}"/>
          </ac:spMkLst>
        </pc:spChg>
        <pc:spChg chg="add mod">
          <ac:chgData name="an xiaokang" userId="09852e202cc26239" providerId="LiveId" clId="{63DB0602-94BC-4755-8D3F-7339BD325B3B}" dt="2019-11-10T09:10:02.492" v="1509" actId="164"/>
          <ac:spMkLst>
            <pc:docMk/>
            <pc:sldMk cId="150901626" sldId="268"/>
            <ac:spMk id="12" creationId="{BADB0C6B-C41C-4305-817F-250C3A1CD2B1}"/>
          </ac:spMkLst>
        </pc:spChg>
        <pc:spChg chg="add mod">
          <ac:chgData name="an xiaokang" userId="09852e202cc26239" providerId="LiveId" clId="{63DB0602-94BC-4755-8D3F-7339BD325B3B}" dt="2019-11-10T09:11:37.464" v="1528" actId="164"/>
          <ac:spMkLst>
            <pc:docMk/>
            <pc:sldMk cId="150901626" sldId="268"/>
            <ac:spMk id="14" creationId="{7A5F26C2-1BD8-4AB0-B8CE-E25DFF9C3773}"/>
          </ac:spMkLst>
        </pc:spChg>
        <pc:spChg chg="add mod">
          <ac:chgData name="an xiaokang" userId="09852e202cc26239" providerId="LiveId" clId="{63DB0602-94BC-4755-8D3F-7339BD325B3B}" dt="2019-11-10T09:11:37.464" v="1528" actId="164"/>
          <ac:spMkLst>
            <pc:docMk/>
            <pc:sldMk cId="150901626" sldId="268"/>
            <ac:spMk id="15" creationId="{D64668B4-CE1D-4EE3-9726-4D3E721E81F8}"/>
          </ac:spMkLst>
        </pc:spChg>
        <pc:spChg chg="add mod">
          <ac:chgData name="an xiaokang" userId="09852e202cc26239" providerId="LiveId" clId="{63DB0602-94BC-4755-8D3F-7339BD325B3B}" dt="2019-11-10T09:11:37.464" v="1528" actId="164"/>
          <ac:spMkLst>
            <pc:docMk/>
            <pc:sldMk cId="150901626" sldId="268"/>
            <ac:spMk id="16" creationId="{6C67A3D0-F50C-449F-AB06-92B59664F6E9}"/>
          </ac:spMkLst>
        </pc:spChg>
        <pc:spChg chg="add mod">
          <ac:chgData name="an xiaokang" userId="09852e202cc26239" providerId="LiveId" clId="{63DB0602-94BC-4755-8D3F-7339BD325B3B}" dt="2019-11-10T09:13:45.087" v="1549" actId="164"/>
          <ac:spMkLst>
            <pc:docMk/>
            <pc:sldMk cId="150901626" sldId="268"/>
            <ac:spMk id="18" creationId="{60815E95-C056-495D-94AF-91B4F7C10D62}"/>
          </ac:spMkLst>
        </pc:spChg>
        <pc:spChg chg="add mod">
          <ac:chgData name="an xiaokang" userId="09852e202cc26239" providerId="LiveId" clId="{63DB0602-94BC-4755-8D3F-7339BD325B3B}" dt="2019-11-10T09:13:45.087" v="1549" actId="164"/>
          <ac:spMkLst>
            <pc:docMk/>
            <pc:sldMk cId="150901626" sldId="268"/>
            <ac:spMk id="19" creationId="{69B37037-7A18-453D-883D-45CABD78909C}"/>
          </ac:spMkLst>
        </pc:spChg>
        <pc:spChg chg="add mod">
          <ac:chgData name="an xiaokang" userId="09852e202cc26239" providerId="LiveId" clId="{63DB0602-94BC-4755-8D3F-7339BD325B3B}" dt="2019-11-10T09:13:45.087" v="1549" actId="164"/>
          <ac:spMkLst>
            <pc:docMk/>
            <pc:sldMk cId="150901626" sldId="268"/>
            <ac:spMk id="20" creationId="{15A50F3C-EE74-44A7-8CFA-7FEBD05CB01D}"/>
          </ac:spMkLst>
        </pc:spChg>
        <pc:spChg chg="add mod">
          <ac:chgData name="an xiaokang" userId="09852e202cc26239" providerId="LiveId" clId="{63DB0602-94BC-4755-8D3F-7339BD325B3B}" dt="2019-11-10T09:15:09.324" v="1564" actId="164"/>
          <ac:spMkLst>
            <pc:docMk/>
            <pc:sldMk cId="150901626" sldId="268"/>
            <ac:spMk id="22" creationId="{E4F6780E-A57E-4E14-9B3C-BC5BE32BAED9}"/>
          </ac:spMkLst>
        </pc:spChg>
        <pc:spChg chg="add mod">
          <ac:chgData name="an xiaokang" userId="09852e202cc26239" providerId="LiveId" clId="{63DB0602-94BC-4755-8D3F-7339BD325B3B}" dt="2019-11-10T09:15:09.324" v="1564" actId="164"/>
          <ac:spMkLst>
            <pc:docMk/>
            <pc:sldMk cId="150901626" sldId="268"/>
            <ac:spMk id="23" creationId="{4EF0AC0D-EAF7-46A9-AAFF-DC6FAAB379AF}"/>
          </ac:spMkLst>
        </pc:spChg>
        <pc:spChg chg="add mod">
          <ac:chgData name="an xiaokang" userId="09852e202cc26239" providerId="LiveId" clId="{63DB0602-94BC-4755-8D3F-7339BD325B3B}" dt="2019-11-10T09:15:09.324" v="1564" actId="164"/>
          <ac:spMkLst>
            <pc:docMk/>
            <pc:sldMk cId="150901626" sldId="268"/>
            <ac:spMk id="24" creationId="{EF77555E-146C-424F-B04D-8AC016561095}"/>
          </ac:spMkLst>
        </pc:spChg>
        <pc:spChg chg="add del mod">
          <ac:chgData name="an xiaokang" userId="09852e202cc26239" providerId="LiveId" clId="{63DB0602-94BC-4755-8D3F-7339BD325B3B}" dt="2019-11-10T09:17:54.188" v="1586"/>
          <ac:spMkLst>
            <pc:docMk/>
            <pc:sldMk cId="150901626" sldId="268"/>
            <ac:spMk id="26" creationId="{7DCD0BD6-2008-405B-B68B-C18F6B86E51F}"/>
          </ac:spMkLst>
        </pc:spChg>
        <pc:spChg chg="add mod">
          <ac:chgData name="an xiaokang" userId="09852e202cc26239" providerId="LiveId" clId="{63DB0602-94BC-4755-8D3F-7339BD325B3B}" dt="2019-11-10T09:28:57.163" v="1706" actId="164"/>
          <ac:spMkLst>
            <pc:docMk/>
            <pc:sldMk cId="150901626" sldId="268"/>
            <ac:spMk id="27" creationId="{0FEE0E74-33A6-4848-BFD4-8196E4F77AB2}"/>
          </ac:spMkLst>
        </pc:spChg>
        <pc:spChg chg="add mod">
          <ac:chgData name="an xiaokang" userId="09852e202cc26239" providerId="LiveId" clId="{63DB0602-94BC-4755-8D3F-7339BD325B3B}" dt="2019-11-10T09:28:57.163" v="1706" actId="164"/>
          <ac:spMkLst>
            <pc:docMk/>
            <pc:sldMk cId="150901626" sldId="268"/>
            <ac:spMk id="28" creationId="{639AD7E9-155A-4A71-93A6-15DA097DDD07}"/>
          </ac:spMkLst>
        </pc:spChg>
        <pc:spChg chg="add mod">
          <ac:chgData name="an xiaokang" userId="09852e202cc26239" providerId="LiveId" clId="{63DB0602-94BC-4755-8D3F-7339BD325B3B}" dt="2019-11-10T09:28:57.163" v="1706" actId="164"/>
          <ac:spMkLst>
            <pc:docMk/>
            <pc:sldMk cId="150901626" sldId="268"/>
            <ac:spMk id="29" creationId="{9F5640F9-21F0-4F6C-91FE-771F2E2A4580}"/>
          </ac:spMkLst>
        </pc:spChg>
        <pc:grpChg chg="add mod">
          <ac:chgData name="an xiaokang" userId="09852e202cc26239" providerId="LiveId" clId="{63DB0602-94BC-4755-8D3F-7339BD325B3B}" dt="2019-11-10T09:26:24.133" v="1681" actId="1076"/>
          <ac:grpSpMkLst>
            <pc:docMk/>
            <pc:sldMk cId="150901626" sldId="268"/>
            <ac:grpSpMk id="5" creationId="{8CF9E3C7-BBD9-4EA4-B542-AEB450CA7FDE}"/>
          </ac:grpSpMkLst>
        </pc:grpChg>
        <pc:grpChg chg="add mod">
          <ac:chgData name="an xiaokang" userId="09852e202cc26239" providerId="LiveId" clId="{63DB0602-94BC-4755-8D3F-7339BD325B3B}" dt="2019-11-10T09:27:12.075" v="1689" actId="1076"/>
          <ac:grpSpMkLst>
            <pc:docMk/>
            <pc:sldMk cId="150901626" sldId="268"/>
            <ac:grpSpMk id="9" creationId="{5D309652-3F4D-4C01-8A73-58746F6A6DA8}"/>
          </ac:grpSpMkLst>
        </pc:grpChg>
        <pc:grpChg chg="add mod">
          <ac:chgData name="an xiaokang" userId="09852e202cc26239" providerId="LiveId" clId="{63DB0602-94BC-4755-8D3F-7339BD325B3B}" dt="2019-11-10T09:26:28.711" v="1682" actId="1076"/>
          <ac:grpSpMkLst>
            <pc:docMk/>
            <pc:sldMk cId="150901626" sldId="268"/>
            <ac:grpSpMk id="13" creationId="{C5B7F2C3-2FE8-4E41-AE21-692770F44656}"/>
          </ac:grpSpMkLst>
        </pc:grpChg>
        <pc:grpChg chg="add mod">
          <ac:chgData name="an xiaokang" userId="09852e202cc26239" providerId="LiveId" clId="{63DB0602-94BC-4755-8D3F-7339BD325B3B}" dt="2019-11-10T09:26:59.919" v="1687" actId="1076"/>
          <ac:grpSpMkLst>
            <pc:docMk/>
            <pc:sldMk cId="150901626" sldId="268"/>
            <ac:grpSpMk id="17" creationId="{E9928E3C-727B-49C9-8C01-503A6479D1FE}"/>
          </ac:grpSpMkLst>
        </pc:grpChg>
        <pc:grpChg chg="add mod">
          <ac:chgData name="an xiaokang" userId="09852e202cc26239" providerId="LiveId" clId="{63DB0602-94BC-4755-8D3F-7339BD325B3B}" dt="2019-11-10T09:26:37.507" v="1683" actId="1076"/>
          <ac:grpSpMkLst>
            <pc:docMk/>
            <pc:sldMk cId="150901626" sldId="268"/>
            <ac:grpSpMk id="21" creationId="{62CBBF37-7ADA-432B-A743-1E901ECD6FEA}"/>
          </ac:grpSpMkLst>
        </pc:grpChg>
        <pc:grpChg chg="add mod">
          <ac:chgData name="an xiaokang" userId="09852e202cc26239" providerId="LiveId" clId="{63DB0602-94BC-4755-8D3F-7339BD325B3B}" dt="2019-11-10T09:27:21.007" v="1690" actId="1076"/>
          <ac:grpSpMkLst>
            <pc:docMk/>
            <pc:sldMk cId="150901626" sldId="268"/>
            <ac:grpSpMk id="25" creationId="{A8E94287-A282-463C-8EDE-2EA03EC2AC87}"/>
          </ac:grpSpMkLst>
        </pc:grpChg>
        <pc:grpChg chg="add mod">
          <ac:chgData name="an xiaokang" userId="09852e202cc26239" providerId="LiveId" clId="{63DB0602-94BC-4755-8D3F-7339BD325B3B}" dt="2019-11-10T09:29:02.765" v="1707" actId="1076"/>
          <ac:grpSpMkLst>
            <pc:docMk/>
            <pc:sldMk cId="150901626" sldId="268"/>
            <ac:grpSpMk id="30" creationId="{997C9B80-0C7B-4F60-BAFC-678DF1758CDB}"/>
          </ac:grpSpMkLst>
        </pc:grpChg>
      </pc:sldChg>
      <pc:sldChg chg="addSp delSp modSp add">
        <pc:chgData name="an xiaokang" userId="09852e202cc26239" providerId="LiveId" clId="{63DB0602-94BC-4755-8D3F-7339BD325B3B}" dt="2019-11-10T09:31:01.613" v="1722" actId="1076"/>
        <pc:sldMkLst>
          <pc:docMk/>
          <pc:sldMk cId="235664813" sldId="269"/>
        </pc:sldMkLst>
        <pc:spChg chg="add mod topLvl">
          <ac:chgData name="an xiaokang" userId="09852e202cc26239" providerId="LiveId" clId="{63DB0602-94BC-4755-8D3F-7339BD325B3B}" dt="2019-11-10T08:15:24.392" v="1370" actId="164"/>
          <ac:spMkLst>
            <pc:docMk/>
            <pc:sldMk cId="235664813" sldId="269"/>
            <ac:spMk id="2" creationId="{020760CC-5F22-4FB6-AD68-15A6EE98FBA9}"/>
          </ac:spMkLst>
        </pc:spChg>
        <pc:spChg chg="add mod topLvl">
          <ac:chgData name="an xiaokang" userId="09852e202cc26239" providerId="LiveId" clId="{63DB0602-94BC-4755-8D3F-7339BD325B3B}" dt="2019-11-10T08:15:24.392" v="1370" actId="164"/>
          <ac:spMkLst>
            <pc:docMk/>
            <pc:sldMk cId="235664813" sldId="269"/>
            <ac:spMk id="3" creationId="{D19F9EE9-AC57-4A2C-B5C2-AA0FCCDBFC99}"/>
          </ac:spMkLst>
        </pc:spChg>
        <pc:spChg chg="add mod topLvl">
          <ac:chgData name="an xiaokang" userId="09852e202cc26239" providerId="LiveId" clId="{63DB0602-94BC-4755-8D3F-7339BD325B3B}" dt="2019-11-10T08:15:24.392" v="1370" actId="164"/>
          <ac:spMkLst>
            <pc:docMk/>
            <pc:sldMk cId="235664813" sldId="269"/>
            <ac:spMk id="4" creationId="{F2B6B19F-A23A-4AC1-B0A3-221CEDE0D7EF}"/>
          </ac:spMkLst>
        </pc:spChg>
        <pc:grpChg chg="add del mod">
          <ac:chgData name="an xiaokang" userId="09852e202cc26239" providerId="LiveId" clId="{63DB0602-94BC-4755-8D3F-7339BD325B3B}" dt="2019-11-10T08:14:50.349" v="1363" actId="165"/>
          <ac:grpSpMkLst>
            <pc:docMk/>
            <pc:sldMk cId="235664813" sldId="269"/>
            <ac:grpSpMk id="5" creationId="{9B7DCB93-3F54-4038-987C-525484BB21AB}"/>
          </ac:grpSpMkLst>
        </pc:grpChg>
        <pc:grpChg chg="add mod">
          <ac:chgData name="an xiaokang" userId="09852e202cc26239" providerId="LiveId" clId="{63DB0602-94BC-4755-8D3F-7339BD325B3B}" dt="2019-11-10T09:30:49" v="1718" actId="1076"/>
          <ac:grpSpMkLst>
            <pc:docMk/>
            <pc:sldMk cId="235664813" sldId="269"/>
            <ac:grpSpMk id="6" creationId="{4E68FF2F-E3FA-4689-8F4F-0ADB52956FC5}"/>
          </ac:grpSpMkLst>
        </pc:grpChg>
        <pc:grpChg chg="add mod">
          <ac:chgData name="an xiaokang" userId="09852e202cc26239" providerId="LiveId" clId="{63DB0602-94BC-4755-8D3F-7339BD325B3B}" dt="2019-11-10T09:30:27.785" v="1714" actId="1076"/>
          <ac:grpSpMkLst>
            <pc:docMk/>
            <pc:sldMk cId="235664813" sldId="269"/>
            <ac:grpSpMk id="10" creationId="{0230368C-07FF-4D93-8741-594C39BFEDDF}"/>
          </ac:grpSpMkLst>
        </pc:grpChg>
        <pc:grpChg chg="add mod">
          <ac:chgData name="an xiaokang" userId="09852e202cc26239" providerId="LiveId" clId="{63DB0602-94BC-4755-8D3F-7339BD325B3B}" dt="2019-11-10T09:30:40.777" v="1717" actId="1076"/>
          <ac:grpSpMkLst>
            <pc:docMk/>
            <pc:sldMk cId="235664813" sldId="269"/>
            <ac:grpSpMk id="15" creationId="{F827CCA0-248C-4810-BE0B-5F0934D84DBD}"/>
          </ac:grpSpMkLst>
        </pc:grpChg>
        <pc:grpChg chg="add mod">
          <ac:chgData name="an xiaokang" userId="09852e202cc26239" providerId="LiveId" clId="{63DB0602-94BC-4755-8D3F-7339BD325B3B}" dt="2019-11-10T09:30:36.785" v="1716" actId="1076"/>
          <ac:grpSpMkLst>
            <pc:docMk/>
            <pc:sldMk cId="235664813" sldId="269"/>
            <ac:grpSpMk id="16" creationId="{21BBE839-A339-4A2E-8829-6B471593E1BD}"/>
          </ac:grpSpMkLst>
        </pc:grpChg>
        <pc:grpChg chg="add mod">
          <ac:chgData name="an xiaokang" userId="09852e202cc26239" providerId="LiveId" clId="{63DB0602-94BC-4755-8D3F-7339BD325B3B}" dt="2019-11-10T09:30:30.739" v="1715" actId="1076"/>
          <ac:grpSpMkLst>
            <pc:docMk/>
            <pc:sldMk cId="235664813" sldId="269"/>
            <ac:grpSpMk id="20" creationId="{E592BA76-4FA4-4BE3-94CA-F1C606C33368}"/>
          </ac:grpSpMkLst>
        </pc:grpChg>
        <pc:grpChg chg="add mod">
          <ac:chgData name="an xiaokang" userId="09852e202cc26239" providerId="LiveId" clId="{63DB0602-94BC-4755-8D3F-7339BD325B3B}" dt="2019-11-10T09:30:56.411" v="1721" actId="1076"/>
          <ac:grpSpMkLst>
            <pc:docMk/>
            <pc:sldMk cId="235664813" sldId="269"/>
            <ac:grpSpMk id="24" creationId="{B087C539-B9C2-4212-8FA3-D630CD57923E}"/>
          </ac:grpSpMkLst>
        </pc:grpChg>
        <pc:grpChg chg="add mod">
          <ac:chgData name="an xiaokang" userId="09852e202cc26239" providerId="LiveId" clId="{63DB0602-94BC-4755-8D3F-7339BD325B3B}" dt="2019-11-10T09:31:01.613" v="1722" actId="1076"/>
          <ac:grpSpMkLst>
            <pc:docMk/>
            <pc:sldMk cId="235664813" sldId="269"/>
            <ac:grpSpMk id="28" creationId="{2B5A547E-EBD4-428C-AFC5-D21E9A9C73F9}"/>
          </ac:grpSpMkLst>
        </pc:grpChg>
      </pc:sldChg>
      <pc:sldChg chg="addSp delSp modSp add addCm delCm">
        <pc:chgData name="an xiaokang" userId="09852e202cc26239" providerId="LiveId" clId="{63DB0602-94BC-4755-8D3F-7339BD325B3B}" dt="2019-11-10T10:13:43.678" v="1820" actId="1076"/>
        <pc:sldMkLst>
          <pc:docMk/>
          <pc:sldMk cId="1871010861" sldId="270"/>
        </pc:sldMkLst>
        <pc:spChg chg="add mod">
          <ac:chgData name="an xiaokang" userId="09852e202cc26239" providerId="LiveId" clId="{63DB0602-94BC-4755-8D3F-7339BD325B3B}" dt="2019-11-10T09:58:49.141" v="1792" actId="164"/>
          <ac:spMkLst>
            <pc:docMk/>
            <pc:sldMk cId="1871010861" sldId="270"/>
            <ac:spMk id="2" creationId="{29C5C4DA-4C78-4F61-942E-B67325E7C286}"/>
          </ac:spMkLst>
        </pc:spChg>
        <pc:spChg chg="add mod">
          <ac:chgData name="an xiaokang" userId="09852e202cc26239" providerId="LiveId" clId="{63DB0602-94BC-4755-8D3F-7339BD325B3B}" dt="2019-11-10T09:58:49.141" v="1792" actId="164"/>
          <ac:spMkLst>
            <pc:docMk/>
            <pc:sldMk cId="1871010861" sldId="270"/>
            <ac:spMk id="3" creationId="{61086659-552E-43A5-8009-57D98D842CFA}"/>
          </ac:spMkLst>
        </pc:spChg>
        <pc:spChg chg="add mod">
          <ac:chgData name="an xiaokang" userId="09852e202cc26239" providerId="LiveId" clId="{63DB0602-94BC-4755-8D3F-7339BD325B3B}" dt="2019-11-10T09:58:49.141" v="1792" actId="164"/>
          <ac:spMkLst>
            <pc:docMk/>
            <pc:sldMk cId="1871010861" sldId="270"/>
            <ac:spMk id="4" creationId="{44DB04CC-3225-44B2-A43A-FCCDA2996785}"/>
          </ac:spMkLst>
        </pc:spChg>
        <pc:spChg chg="add mod">
          <ac:chgData name="an xiaokang" userId="09852e202cc26239" providerId="LiveId" clId="{63DB0602-94BC-4755-8D3F-7339BD325B3B}" dt="2019-11-10T09:58:54.443" v="1793" actId="164"/>
          <ac:spMkLst>
            <pc:docMk/>
            <pc:sldMk cId="1871010861" sldId="270"/>
            <ac:spMk id="5" creationId="{F040BBB4-A5C4-4134-B870-040FD786D577}"/>
          </ac:spMkLst>
        </pc:spChg>
        <pc:spChg chg="add mod">
          <ac:chgData name="an xiaokang" userId="09852e202cc26239" providerId="LiveId" clId="{63DB0602-94BC-4755-8D3F-7339BD325B3B}" dt="2019-11-10T09:58:54.443" v="1793" actId="164"/>
          <ac:spMkLst>
            <pc:docMk/>
            <pc:sldMk cId="1871010861" sldId="270"/>
            <ac:spMk id="6" creationId="{B64E0133-A4EC-4BB1-A489-A4C3DE047C41}"/>
          </ac:spMkLst>
        </pc:spChg>
        <pc:spChg chg="add mod">
          <ac:chgData name="an xiaokang" userId="09852e202cc26239" providerId="LiveId" clId="{63DB0602-94BC-4755-8D3F-7339BD325B3B}" dt="2019-11-10T09:58:54.443" v="1793" actId="164"/>
          <ac:spMkLst>
            <pc:docMk/>
            <pc:sldMk cId="1871010861" sldId="270"/>
            <ac:spMk id="7" creationId="{D245D79A-0A66-46DB-9A0A-DEE647F1319E}"/>
          </ac:spMkLst>
        </pc:spChg>
        <pc:spChg chg="add mod">
          <ac:chgData name="an xiaokang" userId="09852e202cc26239" providerId="LiveId" clId="{63DB0602-94BC-4755-8D3F-7339BD325B3B}" dt="2019-11-10T10:13:38.775" v="1819" actId="164"/>
          <ac:spMkLst>
            <pc:docMk/>
            <pc:sldMk cId="1871010861" sldId="270"/>
            <ac:spMk id="10" creationId="{E312218F-957F-4A7C-BDC8-F677C48F734E}"/>
          </ac:spMkLst>
        </pc:spChg>
        <pc:spChg chg="add del mod">
          <ac:chgData name="an xiaokang" userId="09852e202cc26239" providerId="LiveId" clId="{63DB0602-94BC-4755-8D3F-7339BD325B3B}" dt="2019-11-10T10:12:51.306" v="1804" actId="478"/>
          <ac:spMkLst>
            <pc:docMk/>
            <pc:sldMk cId="1871010861" sldId="270"/>
            <ac:spMk id="11" creationId="{2AC1B3B1-080C-4FD5-8778-F1F3B0AE1193}"/>
          </ac:spMkLst>
        </pc:spChg>
        <pc:spChg chg="add del mod">
          <ac:chgData name="an xiaokang" userId="09852e202cc26239" providerId="LiveId" clId="{63DB0602-94BC-4755-8D3F-7339BD325B3B}" dt="2019-11-10T10:12:53.193" v="1805" actId="478"/>
          <ac:spMkLst>
            <pc:docMk/>
            <pc:sldMk cId="1871010861" sldId="270"/>
            <ac:spMk id="12" creationId="{1E039B2D-F451-4DE8-B836-CA33ACA09EAC}"/>
          </ac:spMkLst>
        </pc:spChg>
        <pc:spChg chg="add mod">
          <ac:chgData name="an xiaokang" userId="09852e202cc26239" providerId="LiveId" clId="{63DB0602-94BC-4755-8D3F-7339BD325B3B}" dt="2019-11-10T10:13:38.775" v="1819" actId="164"/>
          <ac:spMkLst>
            <pc:docMk/>
            <pc:sldMk cId="1871010861" sldId="270"/>
            <ac:spMk id="13" creationId="{375E3CC0-BC3B-431F-924D-76C88A41C790}"/>
          </ac:spMkLst>
        </pc:spChg>
        <pc:spChg chg="add mod">
          <ac:chgData name="an xiaokang" userId="09852e202cc26239" providerId="LiveId" clId="{63DB0602-94BC-4755-8D3F-7339BD325B3B}" dt="2019-11-10T10:13:38.775" v="1819" actId="164"/>
          <ac:spMkLst>
            <pc:docMk/>
            <pc:sldMk cId="1871010861" sldId="270"/>
            <ac:spMk id="14" creationId="{40E80ADF-B2B1-4268-8E66-A6B3AC5522A9}"/>
          </ac:spMkLst>
        </pc:spChg>
        <pc:grpChg chg="add mod">
          <ac:chgData name="an xiaokang" userId="09852e202cc26239" providerId="LiveId" clId="{63DB0602-94BC-4755-8D3F-7339BD325B3B}" dt="2019-11-10T09:58:49.141" v="1792" actId="164"/>
          <ac:grpSpMkLst>
            <pc:docMk/>
            <pc:sldMk cId="1871010861" sldId="270"/>
            <ac:grpSpMk id="8" creationId="{621CAD50-7A5A-4DFA-8B34-D9FF74B07963}"/>
          </ac:grpSpMkLst>
        </pc:grpChg>
        <pc:grpChg chg="add mod">
          <ac:chgData name="an xiaokang" userId="09852e202cc26239" providerId="LiveId" clId="{63DB0602-94BC-4755-8D3F-7339BD325B3B}" dt="2019-11-10T09:58:57.979" v="1794" actId="1076"/>
          <ac:grpSpMkLst>
            <pc:docMk/>
            <pc:sldMk cId="1871010861" sldId="270"/>
            <ac:grpSpMk id="9" creationId="{54630A3A-A53D-4969-98E9-67003485CB92}"/>
          </ac:grpSpMkLst>
        </pc:grpChg>
        <pc:grpChg chg="add mod">
          <ac:chgData name="an xiaokang" userId="09852e202cc26239" providerId="LiveId" clId="{63DB0602-94BC-4755-8D3F-7339BD325B3B}" dt="2019-11-10T10:13:43.678" v="1820" actId="1076"/>
          <ac:grpSpMkLst>
            <pc:docMk/>
            <pc:sldMk cId="1871010861" sldId="270"/>
            <ac:grpSpMk id="15" creationId="{76A249A5-5F74-42E0-9265-3EF7C5F99A51}"/>
          </ac:grpSpMkLst>
        </pc:grpChg>
      </pc:sldChg>
      <pc:sldChg chg="addSp modSp add del">
        <pc:chgData name="an xiaokang" userId="09852e202cc26239" providerId="LiveId" clId="{63DB0602-94BC-4755-8D3F-7339BD325B3B}" dt="2019-11-10T09:26:09.735" v="1680" actId="2696"/>
        <pc:sldMkLst>
          <pc:docMk/>
          <pc:sldMk cId="1979828032" sldId="270"/>
        </pc:sldMkLst>
        <pc:spChg chg="add mod">
          <ac:chgData name="an xiaokang" userId="09852e202cc26239" providerId="LiveId" clId="{63DB0602-94BC-4755-8D3F-7339BD325B3B}" dt="2019-11-10T09:23:25.973" v="1656" actId="164"/>
          <ac:spMkLst>
            <pc:docMk/>
            <pc:sldMk cId="1979828032" sldId="270"/>
            <ac:spMk id="2" creationId="{18DB6A0D-8393-4B40-A2A8-96DBEF3FFBA0}"/>
          </ac:spMkLst>
        </pc:spChg>
        <pc:spChg chg="add mod">
          <ac:chgData name="an xiaokang" userId="09852e202cc26239" providerId="LiveId" clId="{63DB0602-94BC-4755-8D3F-7339BD325B3B}" dt="2019-11-10T09:23:38.595" v="1659" actId="164"/>
          <ac:spMkLst>
            <pc:docMk/>
            <pc:sldMk cId="1979828032" sldId="270"/>
            <ac:spMk id="3" creationId="{1FD0C582-40FA-433F-9719-556972DC5A5D}"/>
          </ac:spMkLst>
        </pc:spChg>
        <pc:spChg chg="add mod">
          <ac:chgData name="an xiaokang" userId="09852e202cc26239" providerId="LiveId" clId="{63DB0602-94BC-4755-8D3F-7339BD325B3B}" dt="2019-11-10T09:23:34.261" v="1658" actId="164"/>
          <ac:spMkLst>
            <pc:docMk/>
            <pc:sldMk cId="1979828032" sldId="270"/>
            <ac:spMk id="4" creationId="{480FEC5B-96F5-4806-A042-E5AE0CEABDC9}"/>
          </ac:spMkLst>
        </pc:spChg>
        <pc:spChg chg="add mod">
          <ac:chgData name="an xiaokang" userId="09852e202cc26239" providerId="LiveId" clId="{63DB0602-94BC-4755-8D3F-7339BD325B3B}" dt="2019-11-10T09:23:30.342" v="1657" actId="164"/>
          <ac:spMkLst>
            <pc:docMk/>
            <pc:sldMk cId="1979828032" sldId="270"/>
            <ac:spMk id="5" creationId="{2EE76AB1-A03B-4532-A53E-D1C3CDF5F365}"/>
          </ac:spMkLst>
        </pc:spChg>
        <pc:spChg chg="add mod">
          <ac:chgData name="an xiaokang" userId="09852e202cc26239" providerId="LiveId" clId="{63DB0602-94BC-4755-8D3F-7339BD325B3B}" dt="2019-11-10T09:23:25.973" v="1656" actId="164"/>
          <ac:spMkLst>
            <pc:docMk/>
            <pc:sldMk cId="1979828032" sldId="270"/>
            <ac:spMk id="6" creationId="{DEF0340D-384C-4FAF-BE52-DAD59A55D7CF}"/>
          </ac:spMkLst>
        </pc:spChg>
        <pc:spChg chg="add mod">
          <ac:chgData name="an xiaokang" userId="09852e202cc26239" providerId="LiveId" clId="{63DB0602-94BC-4755-8D3F-7339BD325B3B}" dt="2019-11-10T09:23:34.261" v="1658" actId="164"/>
          <ac:spMkLst>
            <pc:docMk/>
            <pc:sldMk cId="1979828032" sldId="270"/>
            <ac:spMk id="7" creationId="{77B57A2F-FDF2-4B87-B0E7-E79B3D71B134}"/>
          </ac:spMkLst>
        </pc:spChg>
        <pc:spChg chg="add mod">
          <ac:chgData name="an xiaokang" userId="09852e202cc26239" providerId="LiveId" clId="{63DB0602-94BC-4755-8D3F-7339BD325B3B}" dt="2019-11-10T09:23:38.595" v="1659" actId="164"/>
          <ac:spMkLst>
            <pc:docMk/>
            <pc:sldMk cId="1979828032" sldId="270"/>
            <ac:spMk id="8" creationId="{9458942F-D689-4C40-BC6B-B5C8C848CA27}"/>
          </ac:spMkLst>
        </pc:spChg>
        <pc:spChg chg="add mod">
          <ac:chgData name="an xiaokang" userId="09852e202cc26239" providerId="LiveId" clId="{63DB0602-94BC-4755-8D3F-7339BD325B3B}" dt="2019-11-10T09:23:30.342" v="1657" actId="164"/>
          <ac:spMkLst>
            <pc:docMk/>
            <pc:sldMk cId="1979828032" sldId="270"/>
            <ac:spMk id="9" creationId="{7A6AD96E-CFA2-412F-A33E-620D53476755}"/>
          </ac:spMkLst>
        </pc:spChg>
        <pc:spChg chg="add mod">
          <ac:chgData name="an xiaokang" userId="09852e202cc26239" providerId="LiveId" clId="{63DB0602-94BC-4755-8D3F-7339BD325B3B}" dt="2019-11-10T09:23:25.973" v="1656" actId="164"/>
          <ac:spMkLst>
            <pc:docMk/>
            <pc:sldMk cId="1979828032" sldId="270"/>
            <ac:spMk id="10" creationId="{DDCB1008-EE63-4237-A898-84866BD4052D}"/>
          </ac:spMkLst>
        </pc:spChg>
        <pc:spChg chg="add mod">
          <ac:chgData name="an xiaokang" userId="09852e202cc26239" providerId="LiveId" clId="{63DB0602-94BC-4755-8D3F-7339BD325B3B}" dt="2019-11-10T09:23:38.595" v="1659" actId="164"/>
          <ac:spMkLst>
            <pc:docMk/>
            <pc:sldMk cId="1979828032" sldId="270"/>
            <ac:spMk id="11" creationId="{9DEE7DAF-6FDC-4F8F-8D51-56F8E41786E9}"/>
          </ac:spMkLst>
        </pc:spChg>
        <pc:spChg chg="add mod">
          <ac:chgData name="an xiaokang" userId="09852e202cc26239" providerId="LiveId" clId="{63DB0602-94BC-4755-8D3F-7339BD325B3B}" dt="2019-11-10T09:23:30.342" v="1657" actId="164"/>
          <ac:spMkLst>
            <pc:docMk/>
            <pc:sldMk cId="1979828032" sldId="270"/>
            <ac:spMk id="12" creationId="{0AB071B5-66D5-4638-BE57-A32DC408131B}"/>
          </ac:spMkLst>
        </pc:spChg>
        <pc:spChg chg="add mod">
          <ac:chgData name="an xiaokang" userId="09852e202cc26239" providerId="LiveId" clId="{63DB0602-94BC-4755-8D3F-7339BD325B3B}" dt="2019-11-10T09:23:34.261" v="1658" actId="164"/>
          <ac:spMkLst>
            <pc:docMk/>
            <pc:sldMk cId="1979828032" sldId="270"/>
            <ac:spMk id="13" creationId="{D1331657-3CA3-4EE9-B43F-40CDE1B4F2DA}"/>
          </ac:spMkLst>
        </pc:spChg>
        <pc:grpChg chg="add mod">
          <ac:chgData name="an xiaokang" userId="09852e202cc26239" providerId="LiveId" clId="{63DB0602-94BC-4755-8D3F-7339BD325B3B}" dt="2019-11-10T09:23:25.973" v="1656" actId="164"/>
          <ac:grpSpMkLst>
            <pc:docMk/>
            <pc:sldMk cId="1979828032" sldId="270"/>
            <ac:grpSpMk id="14" creationId="{316C9DC8-9517-4A3F-912B-99E433FAB7B9}"/>
          </ac:grpSpMkLst>
        </pc:grpChg>
        <pc:grpChg chg="add mod">
          <ac:chgData name="an xiaokang" userId="09852e202cc26239" providerId="LiveId" clId="{63DB0602-94BC-4755-8D3F-7339BD325B3B}" dt="2019-11-10T09:23:30.342" v="1657" actId="164"/>
          <ac:grpSpMkLst>
            <pc:docMk/>
            <pc:sldMk cId="1979828032" sldId="270"/>
            <ac:grpSpMk id="15" creationId="{85E81438-1A18-4E98-B05C-14EAEA6D25A9}"/>
          </ac:grpSpMkLst>
        </pc:grpChg>
        <pc:grpChg chg="add mod">
          <ac:chgData name="an xiaokang" userId="09852e202cc26239" providerId="LiveId" clId="{63DB0602-94BC-4755-8D3F-7339BD325B3B}" dt="2019-11-10T09:23:34.261" v="1658" actId="164"/>
          <ac:grpSpMkLst>
            <pc:docMk/>
            <pc:sldMk cId="1979828032" sldId="270"/>
            <ac:grpSpMk id="16" creationId="{C575454D-27BB-48B2-B0DD-8F14CC1BC86E}"/>
          </ac:grpSpMkLst>
        </pc:grpChg>
        <pc:grpChg chg="add mod">
          <ac:chgData name="an xiaokang" userId="09852e202cc26239" providerId="LiveId" clId="{63DB0602-94BC-4755-8D3F-7339BD325B3B}" dt="2019-11-10T09:23:38.595" v="1659" actId="164"/>
          <ac:grpSpMkLst>
            <pc:docMk/>
            <pc:sldMk cId="1979828032" sldId="270"/>
            <ac:grpSpMk id="17" creationId="{DDB7B4BD-7D00-46FE-B8D8-A726AFA41242}"/>
          </ac:grpSpMkLst>
        </pc:grpChg>
      </pc:sldChg>
      <pc:sldChg chg="addSp delSp modSp add">
        <pc:chgData name="an xiaokang" userId="09852e202cc26239" providerId="LiveId" clId="{63DB0602-94BC-4755-8D3F-7339BD325B3B}" dt="2019-11-10T10:20:45.224" v="1905" actId="1076"/>
        <pc:sldMkLst>
          <pc:docMk/>
          <pc:sldMk cId="2045438516" sldId="271"/>
        </pc:sldMkLst>
        <pc:spChg chg="add mod topLvl">
          <ac:chgData name="an xiaokang" userId="09852e202cc26239" providerId="LiveId" clId="{63DB0602-94BC-4755-8D3F-7339BD325B3B}" dt="2019-11-10T10:20:38.625" v="1903" actId="164"/>
          <ac:spMkLst>
            <pc:docMk/>
            <pc:sldMk cId="2045438516" sldId="271"/>
            <ac:spMk id="2" creationId="{6DD6A0F1-9C0D-4576-BDF3-F4FA1B5637BE}"/>
          </ac:spMkLst>
        </pc:spChg>
        <pc:spChg chg="add mod topLvl">
          <ac:chgData name="an xiaokang" userId="09852e202cc26239" providerId="LiveId" clId="{63DB0602-94BC-4755-8D3F-7339BD325B3B}" dt="2019-11-10T10:20:38.625" v="1903" actId="164"/>
          <ac:spMkLst>
            <pc:docMk/>
            <pc:sldMk cId="2045438516" sldId="271"/>
            <ac:spMk id="3" creationId="{52020D17-BE5A-4664-AB5F-BE874451EFDD}"/>
          </ac:spMkLst>
        </pc:spChg>
        <pc:spChg chg="add mod topLvl">
          <ac:chgData name="an xiaokang" userId="09852e202cc26239" providerId="LiveId" clId="{63DB0602-94BC-4755-8D3F-7339BD325B3B}" dt="2019-11-10T10:20:38.625" v="1903" actId="164"/>
          <ac:spMkLst>
            <pc:docMk/>
            <pc:sldMk cId="2045438516" sldId="271"/>
            <ac:spMk id="4" creationId="{6EEF3FB9-314E-4BAF-83B1-FA2C8AF5E40D}"/>
          </ac:spMkLst>
        </pc:spChg>
        <pc:spChg chg="add mod">
          <ac:chgData name="an xiaokang" userId="09852e202cc26239" providerId="LiveId" clId="{63DB0602-94BC-4755-8D3F-7339BD325B3B}" dt="2019-11-10T10:19:55.051" v="1898" actId="164"/>
          <ac:spMkLst>
            <pc:docMk/>
            <pc:sldMk cId="2045438516" sldId="271"/>
            <ac:spMk id="6" creationId="{6D174C7C-F87A-42E3-8C67-070331C11FF0}"/>
          </ac:spMkLst>
        </pc:spChg>
        <pc:spChg chg="add mod">
          <ac:chgData name="an xiaokang" userId="09852e202cc26239" providerId="LiveId" clId="{63DB0602-94BC-4755-8D3F-7339BD325B3B}" dt="2019-11-10T10:19:55.051" v="1898" actId="164"/>
          <ac:spMkLst>
            <pc:docMk/>
            <pc:sldMk cId="2045438516" sldId="271"/>
            <ac:spMk id="7" creationId="{8170E86F-56BA-442C-9B37-768F7BDD3911}"/>
          </ac:spMkLst>
        </pc:spChg>
        <pc:spChg chg="add mod">
          <ac:chgData name="an xiaokang" userId="09852e202cc26239" providerId="LiveId" clId="{63DB0602-94BC-4755-8D3F-7339BD325B3B}" dt="2019-11-10T10:19:55.051" v="1898" actId="164"/>
          <ac:spMkLst>
            <pc:docMk/>
            <pc:sldMk cId="2045438516" sldId="271"/>
            <ac:spMk id="8" creationId="{A8178887-7B9A-4E14-8C1B-237A79C9A1C3}"/>
          </ac:spMkLst>
        </pc:spChg>
        <pc:grpChg chg="add del mod">
          <ac:chgData name="an xiaokang" userId="09852e202cc26239" providerId="LiveId" clId="{63DB0602-94BC-4755-8D3F-7339BD325B3B}" dt="2019-11-10T10:20:11.876" v="1900" actId="165"/>
          <ac:grpSpMkLst>
            <pc:docMk/>
            <pc:sldMk cId="2045438516" sldId="271"/>
            <ac:grpSpMk id="5" creationId="{87A32021-9F44-4FE5-8167-FB0A9F12EEAE}"/>
          </ac:grpSpMkLst>
        </pc:grpChg>
        <pc:grpChg chg="add mod">
          <ac:chgData name="an xiaokang" userId="09852e202cc26239" providerId="LiveId" clId="{63DB0602-94BC-4755-8D3F-7339BD325B3B}" dt="2019-11-10T10:20:45.224" v="1905" actId="1076"/>
          <ac:grpSpMkLst>
            <pc:docMk/>
            <pc:sldMk cId="2045438516" sldId="271"/>
            <ac:grpSpMk id="9" creationId="{7381EA3E-6388-49C9-8B5B-3AFCBC8D4933}"/>
          </ac:grpSpMkLst>
        </pc:grpChg>
        <pc:grpChg chg="add mod">
          <ac:chgData name="an xiaokang" userId="09852e202cc26239" providerId="LiveId" clId="{63DB0602-94BC-4755-8D3F-7339BD325B3B}" dt="2019-11-10T10:20:41.626" v="1904" actId="1076"/>
          <ac:grpSpMkLst>
            <pc:docMk/>
            <pc:sldMk cId="2045438516" sldId="271"/>
            <ac:grpSpMk id="10" creationId="{A40B82E2-5B68-4488-91BD-1852D86677DA}"/>
          </ac:grpSpMkLst>
        </pc:grpChg>
      </pc:sldChg>
      <pc:sldChg chg="addSp modSp add">
        <pc:chgData name="an xiaokang" userId="09852e202cc26239" providerId="LiveId" clId="{63DB0602-94BC-4755-8D3F-7339BD325B3B}" dt="2019-11-10T13:01:24.717" v="2076" actId="1037"/>
        <pc:sldMkLst>
          <pc:docMk/>
          <pc:sldMk cId="1999433849" sldId="272"/>
        </pc:sldMkLst>
        <pc:spChg chg="add mod">
          <ac:chgData name="an xiaokang" userId="09852e202cc26239" providerId="LiveId" clId="{63DB0602-94BC-4755-8D3F-7339BD325B3B}" dt="2019-11-10T12:57:30.427" v="2013" actId="164"/>
          <ac:spMkLst>
            <pc:docMk/>
            <pc:sldMk cId="1999433849" sldId="272"/>
            <ac:spMk id="2" creationId="{9FAC08C2-BA00-40E4-82E3-A6B85697C6ED}"/>
          </ac:spMkLst>
        </pc:spChg>
        <pc:spChg chg="add mod">
          <ac:chgData name="an xiaokang" userId="09852e202cc26239" providerId="LiveId" clId="{63DB0602-94BC-4755-8D3F-7339BD325B3B}" dt="2019-11-10T12:57:30.427" v="2013" actId="164"/>
          <ac:spMkLst>
            <pc:docMk/>
            <pc:sldMk cId="1999433849" sldId="272"/>
            <ac:spMk id="3" creationId="{9A6A2F66-E045-43D6-B9B2-1803B420F74C}"/>
          </ac:spMkLst>
        </pc:spChg>
        <pc:spChg chg="add mod">
          <ac:chgData name="an xiaokang" userId="09852e202cc26239" providerId="LiveId" clId="{63DB0602-94BC-4755-8D3F-7339BD325B3B}" dt="2019-11-10T12:57:30.427" v="2013" actId="164"/>
          <ac:spMkLst>
            <pc:docMk/>
            <pc:sldMk cId="1999433849" sldId="272"/>
            <ac:spMk id="4" creationId="{770C50B2-6FDE-49F2-BA40-687C7C4D1FDD}"/>
          </ac:spMkLst>
        </pc:spChg>
        <pc:spChg chg="add mod">
          <ac:chgData name="an xiaokang" userId="09852e202cc26239" providerId="LiveId" clId="{63DB0602-94BC-4755-8D3F-7339BD325B3B}" dt="2019-11-10T12:57:38.154" v="2014" actId="164"/>
          <ac:spMkLst>
            <pc:docMk/>
            <pc:sldMk cId="1999433849" sldId="272"/>
            <ac:spMk id="5" creationId="{D68A0F64-FB2A-4ADD-A72E-E17C3BC3A34D}"/>
          </ac:spMkLst>
        </pc:spChg>
        <pc:spChg chg="add mod">
          <ac:chgData name="an xiaokang" userId="09852e202cc26239" providerId="LiveId" clId="{63DB0602-94BC-4755-8D3F-7339BD325B3B}" dt="2019-11-10T12:57:38.154" v="2014" actId="164"/>
          <ac:spMkLst>
            <pc:docMk/>
            <pc:sldMk cId="1999433849" sldId="272"/>
            <ac:spMk id="6" creationId="{7F9AD259-F4AD-449C-92F7-5F3117879DF7}"/>
          </ac:spMkLst>
        </pc:spChg>
        <pc:spChg chg="add mod">
          <ac:chgData name="an xiaokang" userId="09852e202cc26239" providerId="LiveId" clId="{63DB0602-94BC-4755-8D3F-7339BD325B3B}" dt="2019-11-10T12:57:38.154" v="2014" actId="164"/>
          <ac:spMkLst>
            <pc:docMk/>
            <pc:sldMk cId="1999433849" sldId="272"/>
            <ac:spMk id="7" creationId="{270DDAF1-575C-4DD5-9D2F-8A0B15364CD0}"/>
          </ac:spMkLst>
        </pc:spChg>
        <pc:spChg chg="add mod">
          <ac:chgData name="an xiaokang" userId="09852e202cc26239" providerId="LiveId" clId="{63DB0602-94BC-4755-8D3F-7339BD325B3B}" dt="2019-11-10T12:59:33.826" v="2046" actId="164"/>
          <ac:spMkLst>
            <pc:docMk/>
            <pc:sldMk cId="1999433849" sldId="272"/>
            <ac:spMk id="8" creationId="{9A204F35-377A-4E62-86BB-34D3CD9E74AF}"/>
          </ac:spMkLst>
        </pc:spChg>
        <pc:spChg chg="add mod">
          <ac:chgData name="an xiaokang" userId="09852e202cc26239" providerId="LiveId" clId="{63DB0602-94BC-4755-8D3F-7339BD325B3B}" dt="2019-11-10T13:00:32.701" v="2051" actId="164"/>
          <ac:spMkLst>
            <pc:docMk/>
            <pc:sldMk cId="1999433849" sldId="272"/>
            <ac:spMk id="9" creationId="{3FC6F5A2-1022-413B-A2B7-13E6D4B9F16D}"/>
          </ac:spMkLst>
        </pc:spChg>
        <pc:spChg chg="add mod">
          <ac:chgData name="an xiaokang" userId="09852e202cc26239" providerId="LiveId" clId="{63DB0602-94BC-4755-8D3F-7339BD325B3B}" dt="2019-11-10T12:59:33.826" v="2046" actId="164"/>
          <ac:spMkLst>
            <pc:docMk/>
            <pc:sldMk cId="1999433849" sldId="272"/>
            <ac:spMk id="10" creationId="{6077A835-108A-44FE-8266-F2E82A30A930}"/>
          </ac:spMkLst>
        </pc:spChg>
        <pc:spChg chg="add mod">
          <ac:chgData name="an xiaokang" userId="09852e202cc26239" providerId="LiveId" clId="{63DB0602-94BC-4755-8D3F-7339BD325B3B}" dt="2019-11-10T12:59:33.826" v="2046" actId="164"/>
          <ac:spMkLst>
            <pc:docMk/>
            <pc:sldMk cId="1999433849" sldId="272"/>
            <ac:spMk id="13" creationId="{0A7CDB63-F846-4752-8257-29B066A5E71D}"/>
          </ac:spMkLst>
        </pc:spChg>
        <pc:spChg chg="add mod">
          <ac:chgData name="an xiaokang" userId="09852e202cc26239" providerId="LiveId" clId="{63DB0602-94BC-4755-8D3F-7339BD325B3B}" dt="2019-11-10T13:00:32.701" v="2051" actId="164"/>
          <ac:spMkLst>
            <pc:docMk/>
            <pc:sldMk cId="1999433849" sldId="272"/>
            <ac:spMk id="14" creationId="{D4DE55F3-A2BF-413D-93EA-C2C036403FBE}"/>
          </ac:spMkLst>
        </pc:spChg>
        <pc:spChg chg="add mod">
          <ac:chgData name="an xiaokang" userId="09852e202cc26239" providerId="LiveId" clId="{63DB0602-94BC-4755-8D3F-7339BD325B3B}" dt="2019-11-10T13:00:32.701" v="2051" actId="164"/>
          <ac:spMkLst>
            <pc:docMk/>
            <pc:sldMk cId="1999433849" sldId="272"/>
            <ac:spMk id="16" creationId="{D039D6C3-6FFA-45CB-82C7-561D0412F464}"/>
          </ac:spMkLst>
        </pc:spChg>
        <pc:grpChg chg="add mod">
          <ac:chgData name="an xiaokang" userId="09852e202cc26239" providerId="LiveId" clId="{63DB0602-94BC-4755-8D3F-7339BD325B3B}" dt="2019-11-10T13:01:24.717" v="2076" actId="1037"/>
          <ac:grpSpMkLst>
            <pc:docMk/>
            <pc:sldMk cId="1999433849" sldId="272"/>
            <ac:grpSpMk id="11" creationId="{C5D2A1EE-477A-403B-9579-623285EF81C1}"/>
          </ac:grpSpMkLst>
        </pc:grpChg>
        <pc:grpChg chg="add mod">
          <ac:chgData name="an xiaokang" userId="09852e202cc26239" providerId="LiveId" clId="{63DB0602-94BC-4755-8D3F-7339BD325B3B}" dt="2019-11-10T13:01:24.717" v="2076" actId="1037"/>
          <ac:grpSpMkLst>
            <pc:docMk/>
            <pc:sldMk cId="1999433849" sldId="272"/>
            <ac:grpSpMk id="12" creationId="{B6DA5873-F751-4282-928D-CE36315494CE}"/>
          </ac:grpSpMkLst>
        </pc:grpChg>
        <pc:grpChg chg="add mod">
          <ac:chgData name="an xiaokang" userId="09852e202cc26239" providerId="LiveId" clId="{63DB0602-94BC-4755-8D3F-7339BD325B3B}" dt="2019-11-10T13:01:24.717" v="2076" actId="1037"/>
          <ac:grpSpMkLst>
            <pc:docMk/>
            <pc:sldMk cId="1999433849" sldId="272"/>
            <ac:grpSpMk id="15" creationId="{D305BC0F-2850-4918-883B-72151E01AE5A}"/>
          </ac:grpSpMkLst>
        </pc:grpChg>
        <pc:grpChg chg="add mod">
          <ac:chgData name="an xiaokang" userId="09852e202cc26239" providerId="LiveId" clId="{63DB0602-94BC-4755-8D3F-7339BD325B3B}" dt="2019-11-10T13:01:24.717" v="2076" actId="1037"/>
          <ac:grpSpMkLst>
            <pc:docMk/>
            <pc:sldMk cId="1999433849" sldId="272"/>
            <ac:grpSpMk id="17" creationId="{F230C114-E68E-465E-9BA2-E349BF456A0E}"/>
          </ac:grpSpMkLst>
        </pc:gr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1-08T22:50:40.308" idx="3">
    <p:pos x="3683" y="1524"/>
    <p:text>RootActions that are accessible to requests that do not have the READ permission on Jenkins.</p:text>
    <p:extLst>
      <p:ext uri="{C676402C-5697-4E1C-873F-D02D1690AC5C}">
        <p15:threadingInfo xmlns:p15="http://schemas.microsoft.com/office/powerpoint/2012/main" timeZoneBias="-480"/>
      </p:ext>
    </p:extLst>
  </p:cm>
  <p:cm authorId="1" dt="2019-11-08T22:53:31.096" idx="4">
    <p:pos x="3139" y="1273"/>
    <p:text>Marker interface for actions that are added to Jenkins.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9T00:24:34.685" idx="5">
    <p:pos x="2793" y="889"/>
    <p:text>Optional interface for Actions that are attached to AbstractProject (through JobProperty.getJobActions(Job)), which allows plugins to define additional permalinks in the project.
Permalinks are listed together in the UI for better ease of use, plus other plugins can use this information elsewhere (for example, a plugin to download an artifact from one of the permalinks.)</p:text>
    <p:extLst>
      <p:ext uri="{C676402C-5697-4E1C-873F-D02D1690AC5C}">
        <p15:threadingInfo xmlns:p15="http://schemas.microsoft.com/office/powerpoint/2012/main" timeZoneBias="-480"/>
      </p:ext>
    </p:extLst>
  </p:cm>
  <p:cm authorId="1" dt="2019-11-09T00:26:49.921" idx="6">
    <p:pos x="3142" y="1421"/>
    <p:text>Permalink as a strategy pattern.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9EB02-33B1-4CEE-A592-9F48939E76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26F5341-F403-4614-8FFF-0AADACEA6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BA9FC3-1211-47EB-AB7B-55FEA81FB2F5}"/>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13AC4A14-472B-4416-80FE-21538DBB97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11B488-DBCD-4555-8313-B043F6725874}"/>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284184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94CD-7E72-4F11-B37A-3D543839ED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ABE2B5-9382-4E11-AFE5-449DB46E83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AE5443-7425-4213-A43F-B394F9667687}"/>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38EA73B5-8CF2-4C32-940A-CCA5F27BE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3AD7D-ED6F-4763-B53C-3222EE76E095}"/>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121126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C3A11F-0031-46A3-AD12-5AAEAB2EB6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86DBF1-95AC-45D5-8BBE-8791E00728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D1290A-7E4A-4441-B5E0-D02F3FDB0DB0}"/>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39890E53-D7B3-4193-BA2D-FCC9555BDD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96F96-DCB1-4CF1-8855-42822FBF89F2}"/>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83179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A88B4-02CF-4831-9AAB-C1B9ADF9B6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4228B5-8D40-426C-A805-4C456B50B1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2BC04F-9E0B-4623-A565-28DF0310BAE0}"/>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1889CABD-9D33-438E-8F25-B2CE194298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F5C512-1F29-4960-BEB8-98353D714CC8}"/>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174129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BB30E-A8FF-4141-85E0-DB9AD01B17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A12C69-E457-45C0-A85F-914390B4C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5486DA-A4B3-4C31-AF2E-BCB2B454E685}"/>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651A8B8A-12BA-400D-8959-57E357765B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EABECF-EC84-4835-84D7-8E2731B2A183}"/>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164781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13BE9-1689-483F-8333-D2A851D03C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E5FF23-C41A-43EF-B3C6-5C7C7EBEF0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0E52E2-3FB8-43D6-9885-DA9A8A0B783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D25279-3501-4086-A200-1A0D521B28E2}"/>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48F377F2-E56E-4543-B4B0-C17E58470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6CEEC5-BFD6-4E28-9226-FBBA65D26C5B}"/>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227167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6262C-DF34-45F7-A536-8FE013E89A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985C84-24F9-46CD-9846-E5854817D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69089A-8DE6-4A14-8E73-B97561245F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49C639-7658-40F2-90D6-B5CF80942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3E0B1C-4AA0-4ABC-ACCA-DE7C05B906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D0DD06-3587-458D-85AE-2410A27676EC}"/>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8" name="页脚占位符 7">
            <a:extLst>
              <a:ext uri="{FF2B5EF4-FFF2-40B4-BE49-F238E27FC236}">
                <a16:creationId xmlns:a16="http://schemas.microsoft.com/office/drawing/2014/main" id="{B2C625BE-7574-4EA6-B9DC-82A198B9C5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01DBE1-AE52-4870-A0D7-8BCBA06DA93A}"/>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240523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AE114-88C0-4142-90B2-C8655A54E3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628DC0-3E36-4B21-8CD5-4E975A78CD53}"/>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4" name="页脚占位符 3">
            <a:extLst>
              <a:ext uri="{FF2B5EF4-FFF2-40B4-BE49-F238E27FC236}">
                <a16:creationId xmlns:a16="http://schemas.microsoft.com/office/drawing/2014/main" id="{C03CF68B-0E25-495B-B382-20C3D82943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A95914-C906-40C8-A1ED-F3D7D5E8B613}"/>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91065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F5EE7C-D3ED-4617-AECD-34C82697EEB4}"/>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3" name="页脚占位符 2">
            <a:extLst>
              <a:ext uri="{FF2B5EF4-FFF2-40B4-BE49-F238E27FC236}">
                <a16:creationId xmlns:a16="http://schemas.microsoft.com/office/drawing/2014/main" id="{9F4CA3E3-F985-417E-B54F-5AEC6C00E5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DF6027-C136-412F-9969-3F1F89FF32D7}"/>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110375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6CC65-428C-4B10-B90D-54EF86BCC7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C943E-F8AD-41AB-B175-D0E943449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FA1FB9-A68E-4247-A5F9-9F2B46F3B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BED1AF-F949-4F41-8785-721AB0AC5824}"/>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019D03D4-EDC7-47B0-8FC8-2C815E45D8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B2E3D-6D1F-4EF6-A7B7-4DD8F6BC8B0F}"/>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7758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CB72B-BEFD-4161-810F-0B6B01239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067394-FD5C-4C8E-9D1A-9C15D37F3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CCA0EF-18B4-4215-B039-968DCF1FC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54527E-4F6C-45F5-A108-EC05E380D0E4}"/>
              </a:ext>
            </a:extLst>
          </p:cNvPr>
          <p:cNvSpPr>
            <a:spLocks noGrp="1"/>
          </p:cNvSpPr>
          <p:nvPr>
            <p:ph type="dt" sz="half" idx="10"/>
          </p:nvPr>
        </p:nvSpPr>
        <p:spPr/>
        <p:txBody>
          <a:bodyPr/>
          <a:lstStyle/>
          <a:p>
            <a:fld id="{D32EEEDF-9D87-4DBF-A5DB-2896BEE30E97}"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A69D0594-26E3-4B4D-A55B-99B66FA187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DEA9BD-56AB-46B7-961C-07873CB9995A}"/>
              </a:ext>
            </a:extLst>
          </p:cNvPr>
          <p:cNvSpPr>
            <a:spLocks noGrp="1"/>
          </p:cNvSpPr>
          <p:nvPr>
            <p:ph type="sldNum" sz="quarter" idx="12"/>
          </p:nvPr>
        </p:nvSpPr>
        <p:spPr/>
        <p:txBody>
          <a:body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381623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44D634-A9F1-4B43-B861-717B1F93B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C9CFC8-E8B2-476E-8CA4-E2E8F4E3B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D8F7FA-C8A0-4D21-A3BB-00B2D25EA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EEEDF-9D87-4DBF-A5DB-2896BEE30E97}"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A1F69113-3B42-4A05-8D2B-3C48AA9D4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94CEA9-EBC4-484D-B201-F0A9DE5B0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D95B8-3880-4DCF-82BE-5687525032EC}" type="slidenum">
              <a:rPr lang="zh-CN" altLang="en-US" smtClean="0"/>
              <a:t>‹#›</a:t>
            </a:fld>
            <a:endParaRPr lang="zh-CN" altLang="en-US"/>
          </a:p>
        </p:txBody>
      </p:sp>
    </p:spTree>
    <p:extLst>
      <p:ext uri="{BB962C8B-B14F-4D97-AF65-F5344CB8AC3E}">
        <p14:creationId xmlns:p14="http://schemas.microsoft.com/office/powerpoint/2010/main" val="275380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hyperlink" Target="https://javadoc.jenkins.io/hudson/views/StatusColumn.DescriptorImpl.html" TargetMode="External"/><Relationship Id="rId21" Type="http://schemas.openxmlformats.org/officeDocument/2006/relationships/hyperlink" Target="https://javadoc.jenkins.io/hudson/views/Messages.html" TargetMode="External"/><Relationship Id="rId34" Type="http://schemas.openxmlformats.org/officeDocument/2006/relationships/hyperlink" Target="https://javadoc.jenkins.io/jenkins/widgets/BuildQueueWidget.html" TargetMode="External"/><Relationship Id="rId42" Type="http://schemas.openxmlformats.org/officeDocument/2006/relationships/hyperlink" Target="https://javadoc.jenkins.io/hudson/widgets/Messages.html" TargetMode="External"/><Relationship Id="rId47" Type="http://schemas.openxmlformats.org/officeDocument/2006/relationships/hyperlink" Target="https://javadoc.jenkins.io/hudson/model/View.AsynchPeople.html" TargetMode="External"/><Relationship Id="rId50" Type="http://schemas.openxmlformats.org/officeDocument/2006/relationships/hyperlink" Target="https://javadoc.jenkins.io/hudson/model/View.UserInfo.html" TargetMode="External"/><Relationship Id="rId55" Type="http://schemas.openxmlformats.org/officeDocument/2006/relationships/hyperlink" Target="https://javadoc.jenkins.io/hudson/model/ViewPropertyDescriptor.html" TargetMode="External"/><Relationship Id="rId63" Type="http://schemas.openxmlformats.org/officeDocument/2006/relationships/hyperlink" Target="https://javadoc.jenkins.io/hudson/model/ListView.Listener.html" TargetMode="External"/><Relationship Id="rId7" Type="http://schemas.openxmlformats.org/officeDocument/2006/relationships/hyperlink" Target="https://javadoc.jenkins.io/hudson/views/DefaultViewsTabBar.DescriptorImpl.html" TargetMode="External"/><Relationship Id="rId2" Type="http://schemas.openxmlformats.org/officeDocument/2006/relationships/hyperlink" Target="https://javadoc.jenkins.io/hudson/views/BuildButtonColumn.html" TargetMode="External"/><Relationship Id="rId16" Type="http://schemas.openxmlformats.org/officeDocument/2006/relationships/hyperlink" Target="https://javadoc.jenkins.io/hudson/views/LastStableColumn.DescriptorImpl.html" TargetMode="External"/><Relationship Id="rId29" Type="http://schemas.openxmlformats.org/officeDocument/2006/relationships/hyperlink" Target="https://javadoc.jenkins.io/hudson/views/ViewsTabBar.GlobalConfigurationImpl.html" TargetMode="External"/><Relationship Id="rId11" Type="http://schemas.openxmlformats.org/officeDocument/2006/relationships/hyperlink" Target="https://javadoc.jenkins.io/hudson/views/LastDurationColumn.html" TargetMode="External"/><Relationship Id="rId24" Type="http://schemas.openxmlformats.org/officeDocument/2006/relationships/hyperlink" Target="https://javadoc.jenkins.io/hudson/views/MyViewsTabBarDescriptor.html" TargetMode="External"/><Relationship Id="rId32" Type="http://schemas.openxmlformats.org/officeDocument/2006/relationships/hyperlink" Target="https://javadoc.jenkins.io/hudson/views/WeatherColumn.DescriptorImpl.html" TargetMode="External"/><Relationship Id="rId37" Type="http://schemas.openxmlformats.org/officeDocument/2006/relationships/hyperlink" Target="https://javadoc.jenkins.io/jenkins/widgets/HistoryPageEntry.html" TargetMode="External"/><Relationship Id="rId40" Type="http://schemas.openxmlformats.org/officeDocument/2006/relationships/hyperlink" Target="https://javadoc.jenkins.io/hudson/widgets/BuildHistoryWidget.html" TargetMode="External"/><Relationship Id="rId45" Type="http://schemas.openxmlformats.org/officeDocument/2006/relationships/hyperlink" Target="https://javadoc.jenkins.io/hudson/widgets/HistoryWidget.Adapter.html" TargetMode="External"/><Relationship Id="rId53" Type="http://schemas.openxmlformats.org/officeDocument/2006/relationships/hyperlink" Target="https://javadoc.jenkins.io/hudson/model/ViewJob.html" TargetMode="External"/><Relationship Id="rId58" Type="http://schemas.openxmlformats.org/officeDocument/2006/relationships/hyperlink" Target="https://javadoc.jenkins.io/hudson/model/MyViewsProperty.html" TargetMode="External"/><Relationship Id="rId5" Type="http://schemas.openxmlformats.org/officeDocument/2006/relationships/hyperlink" Target="https://javadoc.jenkins.io/hudson/views/DefaultMyViewsTabBar.DescriptorImpl.html" TargetMode="External"/><Relationship Id="rId61" Type="http://schemas.openxmlformats.org/officeDocument/2006/relationships/hyperlink" Target="https://javadoc.jenkins.io/hudson/model/ListView.html" TargetMode="External"/><Relationship Id="rId19" Type="http://schemas.openxmlformats.org/officeDocument/2006/relationships/hyperlink" Target="https://javadoc.jenkins.io/hudson/views/ListViewColumn.html" TargetMode="External"/><Relationship Id="rId14" Type="http://schemas.openxmlformats.org/officeDocument/2006/relationships/hyperlink" Target="https://javadoc.jenkins.io/hudson/views/LastFailureColumn.DescriptorImpl.html" TargetMode="External"/><Relationship Id="rId22" Type="http://schemas.openxmlformats.org/officeDocument/2006/relationships/hyperlink" Target="https://javadoc.jenkins.io/hudson/views/MyViewsTabBar.html" TargetMode="External"/><Relationship Id="rId27" Type="http://schemas.openxmlformats.org/officeDocument/2006/relationships/hyperlink" Target="https://javadoc.jenkins.io/hudson/views/ViewJobFilter.html" TargetMode="External"/><Relationship Id="rId30" Type="http://schemas.openxmlformats.org/officeDocument/2006/relationships/hyperlink" Target="https://javadoc.jenkins.io/hudson/views/ViewsTabBarDescriptor.html" TargetMode="External"/><Relationship Id="rId35" Type="http://schemas.openxmlformats.org/officeDocument/2006/relationships/hyperlink" Target="https://javadoc.jenkins.io/jenkins/widgets/BuildTimeTrend.html" TargetMode="External"/><Relationship Id="rId43" Type="http://schemas.openxmlformats.org/officeDocument/2006/relationships/hyperlink" Target="https://javadoc.jenkins.io/hudson/widgets/RenderOnDemandClosure.html" TargetMode="External"/><Relationship Id="rId48" Type="http://schemas.openxmlformats.org/officeDocument/2006/relationships/hyperlink" Target="https://javadoc.jenkins.io/hudson/model/View.People.html" TargetMode="External"/><Relationship Id="rId56" Type="http://schemas.openxmlformats.org/officeDocument/2006/relationships/hyperlink" Target="https://javadoc.jenkins.io/hudson/model/MyView.html" TargetMode="External"/><Relationship Id="rId64" Type="http://schemas.openxmlformats.org/officeDocument/2006/relationships/hyperlink" Target="https://javadoc.jenkins.io/hudson/model/TreeView.html" TargetMode="External"/><Relationship Id="rId8" Type="http://schemas.openxmlformats.org/officeDocument/2006/relationships/hyperlink" Target="https://javadoc.jenkins.io/hudson/views/GlobalDefaultViewConfiguration.html" TargetMode="External"/><Relationship Id="rId51" Type="http://schemas.openxmlformats.org/officeDocument/2006/relationships/hyperlink" Target="https://javadoc.jenkins.io/hudson/model/ViewDescriptor.html" TargetMode="External"/><Relationship Id="rId3" Type="http://schemas.openxmlformats.org/officeDocument/2006/relationships/hyperlink" Target="https://javadoc.jenkins.io/hudson/views/BuildButtonColumn.DescriptorImpl.html" TargetMode="External"/><Relationship Id="rId12" Type="http://schemas.openxmlformats.org/officeDocument/2006/relationships/hyperlink" Target="https://javadoc.jenkins.io/hudson/views/LastDurationColumn.DescriptorImpl.html" TargetMode="External"/><Relationship Id="rId17" Type="http://schemas.openxmlformats.org/officeDocument/2006/relationships/hyperlink" Target="https://javadoc.jenkins.io/hudson/views/LastSuccessColumn.html" TargetMode="External"/><Relationship Id="rId25" Type="http://schemas.openxmlformats.org/officeDocument/2006/relationships/hyperlink" Target="https://javadoc.jenkins.io/hudson/views/StatusColumn.html" TargetMode="External"/><Relationship Id="rId33" Type="http://schemas.openxmlformats.org/officeDocument/2006/relationships/hyperlink" Target="https://javadoc.jenkins.io/jenkins/widgets/BuildListTable.html" TargetMode="External"/><Relationship Id="rId38" Type="http://schemas.openxmlformats.org/officeDocument/2006/relationships/hyperlink" Target="https://javadoc.jenkins.io/jenkins/widgets/HistoryPageFilter.html" TargetMode="External"/><Relationship Id="rId46" Type="http://schemas.openxmlformats.org/officeDocument/2006/relationships/hyperlink" Target="https://javadoc.jenkins.io/hudson/model/View.html" TargetMode="External"/><Relationship Id="rId59" Type="http://schemas.openxmlformats.org/officeDocument/2006/relationships/hyperlink" Target="https://javadoc.jenkins.io/hudson/model/MyViewsProperty.DescriptorImpl.html" TargetMode="External"/><Relationship Id="rId20" Type="http://schemas.openxmlformats.org/officeDocument/2006/relationships/hyperlink" Target="https://javadoc.jenkins.io/hudson/views/ListViewColumnDescriptor.html" TargetMode="External"/><Relationship Id="rId41" Type="http://schemas.openxmlformats.org/officeDocument/2006/relationships/hyperlink" Target="https://javadoc.jenkins.io/hudson/widgets/HistoryWidget.html" TargetMode="External"/><Relationship Id="rId54" Type="http://schemas.openxmlformats.org/officeDocument/2006/relationships/hyperlink" Target="https://javadoc.jenkins.io/hudson/model/ViewProperty.html" TargetMode="External"/><Relationship Id="rId62" Type="http://schemas.openxmlformats.org/officeDocument/2006/relationships/hyperlink" Target="https://javadoc.jenkins.io/hudson/model/ListView.DescriptorImpl.html" TargetMode="External"/><Relationship Id="rId1" Type="http://schemas.openxmlformats.org/officeDocument/2006/relationships/slideLayout" Target="../slideLayouts/slideLayout7.xml"/><Relationship Id="rId6" Type="http://schemas.openxmlformats.org/officeDocument/2006/relationships/hyperlink" Target="https://javadoc.jenkins.io/hudson/views/DefaultViewsTabBar.html" TargetMode="External"/><Relationship Id="rId15" Type="http://schemas.openxmlformats.org/officeDocument/2006/relationships/hyperlink" Target="https://javadoc.jenkins.io/hudson/views/LastStableColumn.html" TargetMode="External"/><Relationship Id="rId23" Type="http://schemas.openxmlformats.org/officeDocument/2006/relationships/hyperlink" Target="https://javadoc.jenkins.io/hudson/views/MyViewsTabBar.GlobalConfigurationImpl.html" TargetMode="External"/><Relationship Id="rId28" Type="http://schemas.openxmlformats.org/officeDocument/2006/relationships/hyperlink" Target="https://javadoc.jenkins.io/hudson/views/ViewsTabBar.html" TargetMode="External"/><Relationship Id="rId36" Type="http://schemas.openxmlformats.org/officeDocument/2006/relationships/hyperlink" Target="https://javadoc.jenkins.io/jenkins/widgets/ExecutorsWidget.html" TargetMode="External"/><Relationship Id="rId49" Type="http://schemas.openxmlformats.org/officeDocument/2006/relationships/hyperlink" Target="https://javadoc.jenkins.io/hudson/model/View.PropertyList.html" TargetMode="External"/><Relationship Id="rId57" Type="http://schemas.openxmlformats.org/officeDocument/2006/relationships/hyperlink" Target="https://javadoc.jenkins.io/hudson/model/MyView.DescriptorImpl.html" TargetMode="External"/><Relationship Id="rId10" Type="http://schemas.openxmlformats.org/officeDocument/2006/relationships/hyperlink" Target="https://javadoc.jenkins.io/hudson/views/JobColumn.DescriptorImpl.html" TargetMode="External"/><Relationship Id="rId31" Type="http://schemas.openxmlformats.org/officeDocument/2006/relationships/hyperlink" Target="https://javadoc.jenkins.io/hudson/views/WeatherColumn.html" TargetMode="External"/><Relationship Id="rId44" Type="http://schemas.openxmlformats.org/officeDocument/2006/relationships/hyperlink" Target="https://javadoc.jenkins.io/hudson/widgets/Widget.html" TargetMode="External"/><Relationship Id="rId52" Type="http://schemas.openxmlformats.org/officeDocument/2006/relationships/hyperlink" Target="https://javadoc.jenkins.io/hudson/model/ViewGroupMixIn.html" TargetMode="External"/><Relationship Id="rId60" Type="http://schemas.openxmlformats.org/officeDocument/2006/relationships/hyperlink" Target="https://javadoc.jenkins.io/hudson/model/MyViewsProperty.GlobalAction.html" TargetMode="External"/><Relationship Id="rId65" Type="http://schemas.openxmlformats.org/officeDocument/2006/relationships/hyperlink" Target="https://javadoc.jenkins.io/hudson/model/TreeView.DescriptorImpl.html" TargetMode="External"/><Relationship Id="rId4" Type="http://schemas.openxmlformats.org/officeDocument/2006/relationships/hyperlink" Target="https://javadoc.jenkins.io/hudson/views/DefaultMyViewsTabBar.html" TargetMode="External"/><Relationship Id="rId9" Type="http://schemas.openxmlformats.org/officeDocument/2006/relationships/hyperlink" Target="https://javadoc.jenkins.io/hudson/views/JobColumn.html" TargetMode="External"/><Relationship Id="rId13" Type="http://schemas.openxmlformats.org/officeDocument/2006/relationships/hyperlink" Target="https://javadoc.jenkins.io/hudson/views/LastFailureColumn.html" TargetMode="External"/><Relationship Id="rId18" Type="http://schemas.openxmlformats.org/officeDocument/2006/relationships/hyperlink" Target="https://javadoc.jenkins.io/hudson/views/LastSuccessColumn.DescriptorImpl.html" TargetMode="External"/><Relationship Id="rId39" Type="http://schemas.openxmlformats.org/officeDocument/2006/relationships/hyperlink" Target="https://javadoc.jenkins.io/jenkins/widgets/RunListProgressiveRendering.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javadoc.jenkins.io/hudson/triggers/SCMTrigger.SCMTriggerCause.html" TargetMode="External"/><Relationship Id="rId13" Type="http://schemas.openxmlformats.org/officeDocument/2006/relationships/hyperlink" Target="https://javadoc.jenkins.io/hudson/triggers/Trigger.html" TargetMode="External"/><Relationship Id="rId18" Type="http://schemas.openxmlformats.org/officeDocument/2006/relationships/hyperlink" Target="https://javadoc.jenkins.io/jenkins/triggers/Messages.html" TargetMode="External"/><Relationship Id="rId26" Type="http://schemas.openxmlformats.org/officeDocument/2006/relationships/hyperlink" Target="https://javadoc.jenkins.io/hudson/model/PeriodicWork.html" TargetMode="External"/><Relationship Id="rId3" Type="http://schemas.openxmlformats.org/officeDocument/2006/relationships/hyperlink" Target="https://javadoc.jenkins.io/hudson/triggers/SafeTimerTask.html" TargetMode="External"/><Relationship Id="rId21" Type="http://schemas.openxmlformats.org/officeDocument/2006/relationships/hyperlink" Target="https://javadoc.jenkins.io/jenkins/triggers/ReverseBuildTrigger.ItemListenerImpl.html" TargetMode="External"/><Relationship Id="rId7" Type="http://schemas.openxmlformats.org/officeDocument/2006/relationships/hyperlink" Target="https://javadoc.jenkins.io/hudson/triggers/SCMTrigger.DescriptorImpl.html" TargetMode="External"/><Relationship Id="rId12" Type="http://schemas.openxmlformats.org/officeDocument/2006/relationships/hyperlink" Target="https://javadoc.jenkins.io/hudson/triggers/TimerTrigger.TimerTriggerCause.html" TargetMode="External"/><Relationship Id="rId17" Type="http://schemas.openxmlformats.org/officeDocument/2006/relationships/hyperlink" Target="https://javadoc.jenkins.io/jenkins/triggers/SCMTriggerItem.html" TargetMode="External"/><Relationship Id="rId25" Type="http://schemas.openxmlformats.org/officeDocument/2006/relationships/hyperlink" Target="https://javadoc.jenkins.io/hudson/model/AperiodicWork.html" TargetMode="External"/><Relationship Id="rId2" Type="http://schemas.openxmlformats.org/officeDocument/2006/relationships/hyperlink" Target="https://javadoc.jenkins.io/hudson/triggers/Messages.html" TargetMode="External"/><Relationship Id="rId16" Type="http://schemas.openxmlformats.org/officeDocument/2006/relationships/hyperlink" Target="https://javadoc.jenkins.io/hudson/triggers/Triggers.html" TargetMode="External"/><Relationship Id="rId20" Type="http://schemas.openxmlformats.org/officeDocument/2006/relationships/hyperlink" Target="https://javadoc.jenkins.io/jenkins/triggers/ReverseBuildTrigger.DescriptorImpl.html" TargetMode="External"/><Relationship Id="rId1" Type="http://schemas.openxmlformats.org/officeDocument/2006/relationships/slideLayout" Target="../slideLayouts/slideLayout7.xml"/><Relationship Id="rId6" Type="http://schemas.openxmlformats.org/officeDocument/2006/relationships/hyperlink" Target="https://javadoc.jenkins.io/hudson/triggers/SCMTrigger.BuildAction.html" TargetMode="External"/><Relationship Id="rId11" Type="http://schemas.openxmlformats.org/officeDocument/2006/relationships/hyperlink" Target="https://javadoc.jenkins.io/hudson/triggers/TimerTrigger.DescriptorImpl.html" TargetMode="External"/><Relationship Id="rId24" Type="http://schemas.openxmlformats.org/officeDocument/2006/relationships/hyperlink" Target="https://javadoc.jenkins.io/hudson/model/AsyncAperiodicWork.html" TargetMode="External"/><Relationship Id="rId5" Type="http://schemas.openxmlformats.org/officeDocument/2006/relationships/hyperlink" Target="https://javadoc.jenkins.io/hudson/triggers/SCMTrigger.AdministrativeMonitorImpl.html" TargetMode="External"/><Relationship Id="rId15" Type="http://schemas.openxmlformats.org/officeDocument/2006/relationships/hyperlink" Target="https://javadoc.jenkins.io/hudson/triggers/TriggerDescriptor.html" TargetMode="External"/><Relationship Id="rId23" Type="http://schemas.openxmlformats.org/officeDocument/2006/relationships/hyperlink" Target="https://javadoc.jenkins.io/jenkins/triggers/SCMTriggerItem.SCMTriggerItems.html" TargetMode="External"/><Relationship Id="rId10" Type="http://schemas.openxmlformats.org/officeDocument/2006/relationships/hyperlink" Target="https://javadoc.jenkins.io/hudson/triggers/TimerTrigger.html" TargetMode="External"/><Relationship Id="rId19" Type="http://schemas.openxmlformats.org/officeDocument/2006/relationships/hyperlink" Target="https://javadoc.jenkins.io/jenkins/triggers/ReverseBuildTrigger.html" TargetMode="External"/><Relationship Id="rId4" Type="http://schemas.openxmlformats.org/officeDocument/2006/relationships/hyperlink" Target="https://javadoc.jenkins.io/hudson/triggers/SCMTrigger.html" TargetMode="External"/><Relationship Id="rId9" Type="http://schemas.openxmlformats.org/officeDocument/2006/relationships/hyperlink" Target="https://javadoc.jenkins.io/hudson/triggers/SlowTriggerAdminMonitor.html" TargetMode="External"/><Relationship Id="rId14" Type="http://schemas.openxmlformats.org/officeDocument/2006/relationships/hyperlink" Target="https://javadoc.jenkins.io/hudson/triggers/Trigger.Cron.html" TargetMode="External"/><Relationship Id="rId22" Type="http://schemas.openxmlformats.org/officeDocument/2006/relationships/hyperlink" Target="https://javadoc.jenkins.io/jenkins/triggers/ReverseBuildTrigger.RunListenerImpl.html" TargetMode="External"/></Relationships>
</file>

<file path=ppt/slides/_rels/slide12.xml.rels><?xml version="1.0" encoding="UTF-8" standalone="yes"?>
<Relationships xmlns="http://schemas.openxmlformats.org/package/2006/relationships"><Relationship Id="rId13" Type="http://schemas.openxmlformats.org/officeDocument/2006/relationships/hyperlink" Target="https://javadoc.jenkins.io/hudson/tasks/BuildTrigger.html" TargetMode="External"/><Relationship Id="rId18" Type="http://schemas.openxmlformats.org/officeDocument/2006/relationships/hyperlink" Target="https://javadoc.jenkins.io/hudson/tasks/BuildWrappers.html" TargetMode="External"/><Relationship Id="rId26" Type="http://schemas.openxmlformats.org/officeDocument/2006/relationships/hyperlink" Target="https://javadoc.jenkins.io/hudson/tasks/Maven.DescriptorImpl.html" TargetMode="External"/><Relationship Id="rId39" Type="http://schemas.openxmlformats.org/officeDocument/2006/relationships/hyperlink" Target="https://javadoc.jenkins.io/hudson/tasks/UserAvatarResolver.html" TargetMode="External"/><Relationship Id="rId21" Type="http://schemas.openxmlformats.org/officeDocument/2006/relationships/hyperlink" Target="https://javadoc.jenkins.io/hudson/tasks/Fingerprinter.DescriptorImpl.html" TargetMode="External"/><Relationship Id="rId34" Type="http://schemas.openxmlformats.org/officeDocument/2006/relationships/hyperlink" Target="https://javadoc.jenkins.io/hudson/tasks/Publisher.html" TargetMode="External"/><Relationship Id="rId42" Type="http://schemas.openxmlformats.org/officeDocument/2006/relationships/hyperlink" Target="https://javadoc.jenkins.io/jenkins/tasks/SimpleBuildStep.html" TargetMode="External"/><Relationship Id="rId47" Type="http://schemas.openxmlformats.org/officeDocument/2006/relationships/hyperlink" Target="https://javadoc.jenkins.io/jenkins/tasks/SimpleBuildWrapper.Disposer.html" TargetMode="External"/><Relationship Id="rId7" Type="http://schemas.openxmlformats.org/officeDocument/2006/relationships/hyperlink" Target="https://javadoc.jenkins.io/hudson/tasks/BatchFile.html" TargetMode="External"/><Relationship Id="rId2" Type="http://schemas.openxmlformats.org/officeDocument/2006/relationships/hyperlink" Target="https://javadoc.jenkins.io/hudson/tasks/BuildStep.html" TargetMode="External"/><Relationship Id="rId16" Type="http://schemas.openxmlformats.org/officeDocument/2006/relationships/hyperlink" Target="https://javadoc.jenkins.io/hudson/tasks/BuildWrapper.html" TargetMode="External"/><Relationship Id="rId29" Type="http://schemas.openxmlformats.org/officeDocument/2006/relationships/hyperlink" Target="https://javadoc.jenkins.io/hudson/tasks/Maven.MavenInstallation.DescriptorImpl.html" TargetMode="External"/><Relationship Id="rId1" Type="http://schemas.openxmlformats.org/officeDocument/2006/relationships/slideLayout" Target="../slideLayouts/slideLayout7.xml"/><Relationship Id="rId6" Type="http://schemas.openxmlformats.org/officeDocument/2006/relationships/hyperlink" Target="https://javadoc.jenkins.io/hudson/tasks/ArtifactArchiver.Migrator.html" TargetMode="External"/><Relationship Id="rId11" Type="http://schemas.openxmlformats.org/officeDocument/2006/relationships/hyperlink" Target="https://javadoc.jenkins.io/hudson/tasks/BuildStepCompatibilityLayer.html" TargetMode="External"/><Relationship Id="rId24" Type="http://schemas.openxmlformats.org/officeDocument/2006/relationships/hyperlink" Target="https://javadoc.jenkins.io/hudson/tasks/LogRotator.LRDescriptor.html" TargetMode="External"/><Relationship Id="rId32" Type="http://schemas.openxmlformats.org/officeDocument/2006/relationships/hyperlink" Target="https://javadoc.jenkins.io/hudson/tasks/Messages.html" TargetMode="External"/><Relationship Id="rId37" Type="http://schemas.openxmlformats.org/officeDocument/2006/relationships/hyperlink" Target="https://javadoc.jenkins.io/hudson/tasks/Shell.html" TargetMode="External"/><Relationship Id="rId40" Type="http://schemas.openxmlformats.org/officeDocument/2006/relationships/hyperlink" Target="https://javadoc.jenkins.io/hudson/tasks/UserNameResolver.html" TargetMode="External"/><Relationship Id="rId45" Type="http://schemas.openxmlformats.org/officeDocument/2006/relationships/hyperlink" Target="https://javadoc.jenkins.io/jenkins/tasks/SimpleBuildWrapper.html" TargetMode="External"/><Relationship Id="rId5" Type="http://schemas.openxmlformats.org/officeDocument/2006/relationships/hyperlink" Target="https://javadoc.jenkins.io/hudson/tasks/ArtifactArchiver.DescriptorImpl.html" TargetMode="External"/><Relationship Id="rId15" Type="http://schemas.openxmlformats.org/officeDocument/2006/relationships/hyperlink" Target="https://javadoc.jenkins.io/hudson/tasks/BuildTrigger.DescriptorImpl.ItemListenerImpl.html" TargetMode="External"/><Relationship Id="rId23" Type="http://schemas.openxmlformats.org/officeDocument/2006/relationships/hyperlink" Target="https://javadoc.jenkins.io/hudson/tasks/LogRotator.html" TargetMode="External"/><Relationship Id="rId28" Type="http://schemas.openxmlformats.org/officeDocument/2006/relationships/hyperlink" Target="https://javadoc.jenkins.io/hudson/tasks/Maven.MavenInstallation.ConverterImpl.html" TargetMode="External"/><Relationship Id="rId36" Type="http://schemas.openxmlformats.org/officeDocument/2006/relationships/hyperlink" Target="https://javadoc.jenkins.io/hudson/tasks/Recorder.html" TargetMode="External"/><Relationship Id="rId10" Type="http://schemas.openxmlformats.org/officeDocument/2006/relationships/hyperlink" Target="https://javadoc.jenkins.io/hudson/tasks/BuildStep.PublisherList.html" TargetMode="External"/><Relationship Id="rId19" Type="http://schemas.openxmlformats.org/officeDocument/2006/relationships/hyperlink" Target="https://javadoc.jenkins.io/hudson/tasks/CommandInterpreter.html" TargetMode="External"/><Relationship Id="rId31" Type="http://schemas.openxmlformats.org/officeDocument/2006/relationships/hyperlink" Target="https://javadoc.jenkins.io/hudson/tasks/Maven.MavenInstaller.DescriptorImpl.html" TargetMode="External"/><Relationship Id="rId44" Type="http://schemas.openxmlformats.org/officeDocument/2006/relationships/hyperlink" Target="https://javadoc.jenkins.io/jenkins/tasks/SimpleBuildStep.LastBuildActionFactory.html" TargetMode="External"/><Relationship Id="rId4" Type="http://schemas.openxmlformats.org/officeDocument/2006/relationships/hyperlink" Target="https://javadoc.jenkins.io/hudson/tasks/ArtifactArchiver.html" TargetMode="External"/><Relationship Id="rId9" Type="http://schemas.openxmlformats.org/officeDocument/2006/relationships/hyperlink" Target="https://javadoc.jenkins.io/hudson/tasks/Builder.html" TargetMode="External"/><Relationship Id="rId14" Type="http://schemas.openxmlformats.org/officeDocument/2006/relationships/hyperlink" Target="https://javadoc.jenkins.io/hudson/tasks/BuildTrigger.DescriptorImpl.html" TargetMode="External"/><Relationship Id="rId22" Type="http://schemas.openxmlformats.org/officeDocument/2006/relationships/hyperlink" Target="https://javadoc.jenkins.io/hudson/tasks/Fingerprinter.FingerprintAction.html" TargetMode="External"/><Relationship Id="rId27" Type="http://schemas.openxmlformats.org/officeDocument/2006/relationships/hyperlink" Target="https://javadoc.jenkins.io/hudson/tasks/Maven.MavenInstallation.html" TargetMode="External"/><Relationship Id="rId30" Type="http://schemas.openxmlformats.org/officeDocument/2006/relationships/hyperlink" Target="https://javadoc.jenkins.io/hudson/tasks/Maven.MavenInstaller.html" TargetMode="External"/><Relationship Id="rId35" Type="http://schemas.openxmlformats.org/officeDocument/2006/relationships/hyperlink" Target="https://javadoc.jenkins.io/hudson/tasks/Publisher.DescriptorExtensionListImpl.html" TargetMode="External"/><Relationship Id="rId43" Type="http://schemas.openxmlformats.org/officeDocument/2006/relationships/hyperlink" Target="https://javadoc.jenkins.io/jenkins/tasks/SimpleBuildStep.LastBuildAction.html" TargetMode="External"/><Relationship Id="rId8" Type="http://schemas.openxmlformats.org/officeDocument/2006/relationships/hyperlink" Target="https://javadoc.jenkins.io/hudson/tasks/BatchFile.DescriptorImpl.html" TargetMode="External"/><Relationship Id="rId3" Type="http://schemas.openxmlformats.org/officeDocument/2006/relationships/hyperlink" Target="https://javadoc.jenkins.io/hudson/tasks/Maven.ProjectWithMaven.html" TargetMode="External"/><Relationship Id="rId12" Type="http://schemas.openxmlformats.org/officeDocument/2006/relationships/hyperlink" Target="https://javadoc.jenkins.io/hudson/tasks/BuildStepDescriptor.html" TargetMode="External"/><Relationship Id="rId17" Type="http://schemas.openxmlformats.org/officeDocument/2006/relationships/hyperlink" Target="https://javadoc.jenkins.io/hudson/tasks/BuildWrapperDescriptor.html" TargetMode="External"/><Relationship Id="rId25" Type="http://schemas.openxmlformats.org/officeDocument/2006/relationships/hyperlink" Target="https://javadoc.jenkins.io/hudson/tasks/Maven.html" TargetMode="External"/><Relationship Id="rId33" Type="http://schemas.openxmlformats.org/officeDocument/2006/relationships/hyperlink" Target="https://javadoc.jenkins.io/hudson/tasks/Notifier.html" TargetMode="External"/><Relationship Id="rId38" Type="http://schemas.openxmlformats.org/officeDocument/2006/relationships/hyperlink" Target="https://javadoc.jenkins.io/hudson/tasks/Shell.DescriptorImpl.html" TargetMode="External"/><Relationship Id="rId46" Type="http://schemas.openxmlformats.org/officeDocument/2006/relationships/hyperlink" Target="https://javadoc.jenkins.io/jenkins/tasks/SimpleBuildWrapper.Context.html" TargetMode="External"/><Relationship Id="rId20" Type="http://schemas.openxmlformats.org/officeDocument/2006/relationships/hyperlink" Target="https://javadoc.jenkins.io/hudson/tasks/Fingerprinter.html" TargetMode="External"/><Relationship Id="rId41" Type="http://schemas.openxmlformats.org/officeDocument/2006/relationships/hyperlink" Target="https://javadoc.jenkins.io/hudson/tasks/BuildStepMonitor.html" TargetMode="External"/></Relationships>
</file>

<file path=ppt/slides/_rels/slide13.xml.rels><?xml version="1.0" encoding="UTF-8" standalone="yes"?>
<Relationships xmlns="http://schemas.openxmlformats.org/package/2006/relationships"><Relationship Id="rId26" Type="http://schemas.openxmlformats.org/officeDocument/2006/relationships/hyperlink" Target="https://javadoc.jenkins.io/hudson/slaves/EnvironmentVariablesNodeProperty.DescriptorImpl.html" TargetMode="External"/><Relationship Id="rId21" Type="http://schemas.openxmlformats.org/officeDocument/2006/relationships/hyperlink" Target="https://javadoc.jenkins.io/hudson/slaves/DelegatingComputerLauncher.html" TargetMode="External"/><Relationship Id="rId42" Type="http://schemas.openxmlformats.org/officeDocument/2006/relationships/hyperlink" Target="https://javadoc.jenkins.io/hudson/slaves/OfflineCause.html" TargetMode="External"/><Relationship Id="rId47" Type="http://schemas.openxmlformats.org/officeDocument/2006/relationships/hyperlink" Target="https://javadoc.jenkins.io/hudson/slaves/OfflineCause.SimpleOfflineCause.html" TargetMode="External"/><Relationship Id="rId63" Type="http://schemas.openxmlformats.org/officeDocument/2006/relationships/hyperlink" Target="https://javadoc.jenkins.io/jenkins/slaves/EncryptedSlaveAgentJnlpFile.html" TargetMode="External"/><Relationship Id="rId68" Type="http://schemas.openxmlformats.org/officeDocument/2006/relationships/hyperlink" Target="https://javadoc.jenkins.io/jenkins/slaves/JnlpSlaveAgentProtocol3.html" TargetMode="External"/><Relationship Id="rId84" Type="http://schemas.openxmlformats.org/officeDocument/2006/relationships/hyperlink" Target="https://javadoc.jenkins.io/jenkins/slaves/systemInfo/Messages.html" TargetMode="External"/><Relationship Id="rId16" Type="http://schemas.openxmlformats.org/officeDocument/2006/relationships/hyperlink" Target="https://javadoc.jenkins.io/hudson/slaves/ComputerLauncher.html" TargetMode="External"/><Relationship Id="rId11" Type="http://schemas.openxmlformats.org/officeDocument/2006/relationships/hyperlink" Target="https://javadoc.jenkins.io/hudson/slaves/CloudProvisioningListener.html" TargetMode="External"/><Relationship Id="rId32" Type="http://schemas.openxmlformats.org/officeDocument/2006/relationships/hyperlink" Target="https://javadoc.jenkins.io/hudson/slaves/NodeDescriptor.html" TargetMode="External"/><Relationship Id="rId37" Type="http://schemas.openxmlformats.org/officeDocument/2006/relationships/hyperlink" Target="https://javadoc.jenkins.io/hudson/slaves/NodeProvisioner.html" TargetMode="External"/><Relationship Id="rId53" Type="http://schemas.openxmlformats.org/officeDocument/2006/relationships/hyperlink" Target="https://javadoc.jenkins.io/hudson/slaves/RetentionStrategy.Demand.DescriptorImpl.html" TargetMode="External"/><Relationship Id="rId58" Type="http://schemas.openxmlformats.org/officeDocument/2006/relationships/hyperlink" Target="https://javadoc.jenkins.io/hudson/slaves/WorkspaceList.Entry.html" TargetMode="External"/><Relationship Id="rId74" Type="http://schemas.openxmlformats.org/officeDocument/2006/relationships/hyperlink" Target="https://javadoc.jenkins.io/jenkins/slaves/RemotingWorkDirSettings.html" TargetMode="External"/><Relationship Id="rId79" Type="http://schemas.openxmlformats.org/officeDocument/2006/relationships/hyperlink" Target="https://javadoc.jenkins.io/jenkins/slaves/restarter/SlaveRestarter.html" TargetMode="External"/><Relationship Id="rId5" Type="http://schemas.openxmlformats.org/officeDocument/2006/relationships/hyperlink" Target="https://javadoc.jenkins.io/hudson/slaves/AbstractCloudImpl.html" TargetMode="External"/><Relationship Id="rId19" Type="http://schemas.openxmlformats.org/officeDocument/2006/relationships/hyperlink" Target="https://javadoc.jenkins.io/hudson/slaves/ComputerRetentionWork.html" TargetMode="External"/><Relationship Id="rId14" Type="http://schemas.openxmlformats.org/officeDocument/2006/relationships/hyperlink" Target="https://javadoc.jenkins.io/hudson/slaves/ComputerConnector.html" TargetMode="External"/><Relationship Id="rId22" Type="http://schemas.openxmlformats.org/officeDocument/2006/relationships/hyperlink" Target="https://javadoc.jenkins.io/hudson/slaves/DelegatingComputerLauncher.DescriptorImpl.html" TargetMode="External"/><Relationship Id="rId27" Type="http://schemas.openxmlformats.org/officeDocument/2006/relationships/hyperlink" Target="https://javadoc.jenkins.io/hudson/slaves/EnvironmentVariablesNodeProperty.Entry.html" TargetMode="External"/><Relationship Id="rId30" Type="http://schemas.openxmlformats.org/officeDocument/2006/relationships/hyperlink" Target="https://javadoc.jenkins.io/hudson/slaves/JNLPLauncher.DescriptorVisibilityFilterImpl.html" TargetMode="External"/><Relationship Id="rId35" Type="http://schemas.openxmlformats.org/officeDocument/2006/relationships/hyperlink" Target="https://javadoc.jenkins.io/hudson/slaves/NodeProperty.html" TargetMode="External"/><Relationship Id="rId43" Type="http://schemas.openxmlformats.org/officeDocument/2006/relationships/hyperlink" Target="https://javadoc.jenkins.io/hudson/slaves/OfflineCause.ByCLI.html" TargetMode="External"/><Relationship Id="rId48" Type="http://schemas.openxmlformats.org/officeDocument/2006/relationships/hyperlink" Target="https://javadoc.jenkins.io/hudson/slaves/OfflineCause.UserCause.html" TargetMode="External"/><Relationship Id="rId56" Type="http://schemas.openxmlformats.org/officeDocument/2006/relationships/hyperlink" Target="https://javadoc.jenkins.io/hudson/slaves/SlaveComputer.html" TargetMode="External"/><Relationship Id="rId64" Type="http://schemas.openxmlformats.org/officeDocument/2006/relationships/hyperlink" Target="https://javadoc.jenkins.io/jenkins/slaves/IOHubProvider.html" TargetMode="External"/><Relationship Id="rId69" Type="http://schemas.openxmlformats.org/officeDocument/2006/relationships/hyperlink" Target="https://javadoc.jenkins.io/jenkins/slaves/JnlpSlaveAgentProtocol4.html" TargetMode="External"/><Relationship Id="rId77" Type="http://schemas.openxmlformats.org/officeDocument/2006/relationships/hyperlink" Target="https://javadoc.jenkins.io/jenkins/slaves/WorkspaceLocator.html" TargetMode="External"/><Relationship Id="rId8" Type="http://schemas.openxmlformats.org/officeDocument/2006/relationships/hyperlink" Target="https://javadoc.jenkins.io/hudson/slaves/ChannelPinger.SetUpRemotePing.html" TargetMode="External"/><Relationship Id="rId51" Type="http://schemas.openxmlformats.org/officeDocument/2006/relationships/hyperlink" Target="https://javadoc.jenkins.io/hudson/slaves/RetentionStrategy.Always.DescriptorImpl.html" TargetMode="External"/><Relationship Id="rId72" Type="http://schemas.openxmlformats.org/officeDocument/2006/relationships/hyperlink" Target="https://javadoc.jenkins.io/jenkins/slaves/PingFailureAnalyzer.html" TargetMode="External"/><Relationship Id="rId80" Type="http://schemas.openxmlformats.org/officeDocument/2006/relationships/hyperlink" Target="https://javadoc.jenkins.io/jenkins/slaves/restarter/UnixSlaveRestarter.html" TargetMode="External"/><Relationship Id="rId85" Type="http://schemas.openxmlformats.org/officeDocument/2006/relationships/hyperlink" Target="https://javadoc.jenkins.io/jenkins/slaves/systemInfo/SlaveSystemInfo.html" TargetMode="External"/><Relationship Id="rId3" Type="http://schemas.openxmlformats.org/officeDocument/2006/relationships/hyperlink" Target="https://javadoc.jenkins.io/hudson/slaves/NodeSpecific.html" TargetMode="External"/><Relationship Id="rId12" Type="http://schemas.openxmlformats.org/officeDocument/2006/relationships/hyperlink" Target="https://javadoc.jenkins.io/hudson/slaves/CloudRetentionStrategy.html" TargetMode="External"/><Relationship Id="rId17" Type="http://schemas.openxmlformats.org/officeDocument/2006/relationships/hyperlink" Target="https://javadoc.jenkins.io/hudson/slaves/ComputerLauncherFilter.html" TargetMode="External"/><Relationship Id="rId25" Type="http://schemas.openxmlformats.org/officeDocument/2006/relationships/hyperlink" Target="https://javadoc.jenkins.io/hudson/slaves/EnvironmentVariablesNodeProperty.html" TargetMode="External"/><Relationship Id="rId33" Type="http://schemas.openxmlformats.org/officeDocument/2006/relationships/hyperlink" Target="https://javadoc.jenkins.io/hudson/slaves/NodeList.html" TargetMode="External"/><Relationship Id="rId38" Type="http://schemas.openxmlformats.org/officeDocument/2006/relationships/hyperlink" Target="https://javadoc.jenkins.io/hudson/slaves/NodeProvisioner.NodeProvisionerInvoker.html" TargetMode="External"/><Relationship Id="rId46" Type="http://schemas.openxmlformats.org/officeDocument/2006/relationships/hyperlink" Target="https://javadoc.jenkins.io/hudson/slaves/OfflineCause.LaunchFailed.html" TargetMode="External"/><Relationship Id="rId59" Type="http://schemas.openxmlformats.org/officeDocument/2006/relationships/hyperlink" Target="https://javadoc.jenkins.io/hudson/slaves/WorkspaceList.Lease.html" TargetMode="External"/><Relationship Id="rId67" Type="http://schemas.openxmlformats.org/officeDocument/2006/relationships/hyperlink" Target="https://javadoc.jenkins.io/jenkins/slaves/JnlpSlaveAgentProtocol2.html" TargetMode="External"/><Relationship Id="rId20" Type="http://schemas.openxmlformats.org/officeDocument/2006/relationships/hyperlink" Target="https://javadoc.jenkins.io/hudson/slaves/ConnectionActivityMonitor.html" TargetMode="External"/><Relationship Id="rId41" Type="http://schemas.openxmlformats.org/officeDocument/2006/relationships/hyperlink" Target="https://javadoc.jenkins.io/hudson/slaves/NodeProvisioner.Strategy.html" TargetMode="External"/><Relationship Id="rId54" Type="http://schemas.openxmlformats.org/officeDocument/2006/relationships/hyperlink" Target="https://javadoc.jenkins.io/hudson/slaves/SimpleScheduledRetentionStrategy.html" TargetMode="External"/><Relationship Id="rId62" Type="http://schemas.openxmlformats.org/officeDocument/2006/relationships/hyperlink" Target="https://javadoc.jenkins.io/jenkins/slaves/DeprecatedAgentProtocolMonitor.html" TargetMode="External"/><Relationship Id="rId70" Type="http://schemas.openxmlformats.org/officeDocument/2006/relationships/hyperlink" Target="https://javadoc.jenkins.io/jenkins/slaves/Messages.html" TargetMode="External"/><Relationship Id="rId75" Type="http://schemas.openxmlformats.org/officeDocument/2006/relationships/hyperlink" Target="https://javadoc.jenkins.io/jenkins/slaves/RemotingWorkDirSettings.DescriptorImpl.html" TargetMode="External"/><Relationship Id="rId83" Type="http://schemas.openxmlformats.org/officeDocument/2006/relationships/hyperlink" Target="https://javadoc.jenkins.io/jenkins/slaves/systemInfo/EnvVarsSlaveInfo.html" TargetMode="External"/><Relationship Id="rId1" Type="http://schemas.openxmlformats.org/officeDocument/2006/relationships/slideLayout" Target="../slideLayouts/slideLayout7.xml"/><Relationship Id="rId6" Type="http://schemas.openxmlformats.org/officeDocument/2006/relationships/hyperlink" Target="https://javadoc.jenkins.io/hudson/slaves/AbstractCloudSlave.html" TargetMode="External"/><Relationship Id="rId15" Type="http://schemas.openxmlformats.org/officeDocument/2006/relationships/hyperlink" Target="https://javadoc.jenkins.io/hudson/slaves/ComputerConnectorDescriptor.html" TargetMode="External"/><Relationship Id="rId23" Type="http://schemas.openxmlformats.org/officeDocument/2006/relationships/hyperlink" Target="https://javadoc.jenkins.io/hudson/slaves/DumbSlave.html" TargetMode="External"/><Relationship Id="rId28" Type="http://schemas.openxmlformats.org/officeDocument/2006/relationships/hyperlink" Target="https://javadoc.jenkins.io/hudson/slaves/JNLPLauncher.html" TargetMode="External"/><Relationship Id="rId36" Type="http://schemas.openxmlformats.org/officeDocument/2006/relationships/hyperlink" Target="https://javadoc.jenkins.io/hudson/slaves/NodePropertyDescriptor.html" TargetMode="External"/><Relationship Id="rId49" Type="http://schemas.openxmlformats.org/officeDocument/2006/relationships/hyperlink" Target="https://javadoc.jenkins.io/hudson/slaves/RetentionStrategy.html" TargetMode="External"/><Relationship Id="rId57" Type="http://schemas.openxmlformats.org/officeDocument/2006/relationships/hyperlink" Target="https://javadoc.jenkins.io/hudson/slaves/WorkspaceList.html" TargetMode="External"/><Relationship Id="rId10" Type="http://schemas.openxmlformats.org/officeDocument/2006/relationships/hyperlink" Target="https://javadoc.jenkins.io/hudson/slaves/Cloud.html" TargetMode="External"/><Relationship Id="rId31" Type="http://schemas.openxmlformats.org/officeDocument/2006/relationships/hyperlink" Target="https://javadoc.jenkins.io/hudson/slaves/Messages.html" TargetMode="External"/><Relationship Id="rId44" Type="http://schemas.openxmlformats.org/officeDocument/2006/relationships/hyperlink" Target="https://javadoc.jenkins.io/hudson/slaves/OfflineCause.ChannelTermination.html" TargetMode="External"/><Relationship Id="rId52" Type="http://schemas.openxmlformats.org/officeDocument/2006/relationships/hyperlink" Target="https://javadoc.jenkins.io/hudson/slaves/RetentionStrategy.Demand.html" TargetMode="External"/><Relationship Id="rId60" Type="http://schemas.openxmlformats.org/officeDocument/2006/relationships/hyperlink" Target="https://javadoc.jenkins.io/hudson/slaves/NodeProvisioner.StrategyDecision.html" TargetMode="External"/><Relationship Id="rId65" Type="http://schemas.openxmlformats.org/officeDocument/2006/relationships/hyperlink" Target="https://javadoc.jenkins.io/jenkins/slaves/JnlpAgentReceiver.html" TargetMode="External"/><Relationship Id="rId73" Type="http://schemas.openxmlformats.org/officeDocument/2006/relationships/hyperlink" Target="https://javadoc.jenkins.io/jenkins/slaves/RemotingVersionInfo.html" TargetMode="External"/><Relationship Id="rId78" Type="http://schemas.openxmlformats.org/officeDocument/2006/relationships/hyperlink" Target="https://javadoc.jenkins.io/jenkins/slaves/restarter/JnlpSlaveRestarterInstaller.html" TargetMode="External"/><Relationship Id="rId81" Type="http://schemas.openxmlformats.org/officeDocument/2006/relationships/hyperlink" Target="https://javadoc.jenkins.io/jenkins/slaves/restarter/WinswSlaveRestarter.html" TargetMode="External"/><Relationship Id="rId86" Type="http://schemas.openxmlformats.org/officeDocument/2006/relationships/hyperlink" Target="https://javadoc.jenkins.io/jenkins/slaves/systemInfo/SystemPropertySlaveInfo.html" TargetMode="External"/><Relationship Id="rId4" Type="http://schemas.openxmlformats.org/officeDocument/2006/relationships/hyperlink" Target="https://javadoc.jenkins.io/hudson/slaves/AbstractCloudComputer.html" TargetMode="External"/><Relationship Id="rId9" Type="http://schemas.openxmlformats.org/officeDocument/2006/relationships/hyperlink" Target="https://javadoc.jenkins.io/hudson/slaves/Channels.html" TargetMode="External"/><Relationship Id="rId13" Type="http://schemas.openxmlformats.org/officeDocument/2006/relationships/hyperlink" Target="https://javadoc.jenkins.io/hudson/slaves/CloudSlaveRetentionStrategy.html" TargetMode="External"/><Relationship Id="rId18" Type="http://schemas.openxmlformats.org/officeDocument/2006/relationships/hyperlink" Target="https://javadoc.jenkins.io/hudson/slaves/ComputerListener.html" TargetMode="External"/><Relationship Id="rId39" Type="http://schemas.openxmlformats.org/officeDocument/2006/relationships/hyperlink" Target="https://javadoc.jenkins.io/hudson/slaves/NodeProvisioner.PlannedNode.html" TargetMode="External"/><Relationship Id="rId34" Type="http://schemas.openxmlformats.org/officeDocument/2006/relationships/hyperlink" Target="https://javadoc.jenkins.io/hudson/slaves/NodeList.ConverterImpl.html" TargetMode="External"/><Relationship Id="rId50" Type="http://schemas.openxmlformats.org/officeDocument/2006/relationships/hyperlink" Target="https://javadoc.jenkins.io/hudson/slaves/RetentionStrategy.Always.html" TargetMode="External"/><Relationship Id="rId55" Type="http://schemas.openxmlformats.org/officeDocument/2006/relationships/hyperlink" Target="https://javadoc.jenkins.io/hudson/slaves/SimpleScheduledRetentionStrategy.DescriptorImpl.html" TargetMode="External"/><Relationship Id="rId76" Type="http://schemas.openxmlformats.org/officeDocument/2006/relationships/hyperlink" Target="https://javadoc.jenkins.io/jenkins/slaves/StandardOutputSwapper.html" TargetMode="External"/><Relationship Id="rId7" Type="http://schemas.openxmlformats.org/officeDocument/2006/relationships/hyperlink" Target="https://javadoc.jenkins.io/hudson/slaves/ChannelPinger.html" TargetMode="External"/><Relationship Id="rId71" Type="http://schemas.openxmlformats.org/officeDocument/2006/relationships/hyperlink" Target="https://javadoc.jenkins.io/jenkins/slaves/NioChannelSelector.html" TargetMode="External"/><Relationship Id="rId2" Type="http://schemas.openxmlformats.org/officeDocument/2006/relationships/hyperlink" Target="https://javadoc.jenkins.io/hudson/slaves/EphemeralNode.html" TargetMode="External"/><Relationship Id="rId29" Type="http://schemas.openxmlformats.org/officeDocument/2006/relationships/hyperlink" Target="https://javadoc.jenkins.io/hudson/slaves/JNLPLauncher.DescriptorImpl.html" TargetMode="External"/><Relationship Id="rId24" Type="http://schemas.openxmlformats.org/officeDocument/2006/relationships/hyperlink" Target="https://javadoc.jenkins.io/hudson/slaves/DumbSlave.DescriptorImpl.html" TargetMode="External"/><Relationship Id="rId40" Type="http://schemas.openxmlformats.org/officeDocument/2006/relationships/hyperlink" Target="https://javadoc.jenkins.io/hudson/slaves/NodeProvisioner.StandardStrategyImpl.html" TargetMode="External"/><Relationship Id="rId45" Type="http://schemas.openxmlformats.org/officeDocument/2006/relationships/hyperlink" Target="https://javadoc.jenkins.io/hudson/slaves/OfflineCause.IdleOfflineCause.html" TargetMode="External"/><Relationship Id="rId66" Type="http://schemas.openxmlformats.org/officeDocument/2006/relationships/hyperlink" Target="https://javadoc.jenkins.io/jenkins/slaves/JnlpSlaveAgentProtocol.html" TargetMode="External"/><Relationship Id="rId87" Type="http://schemas.openxmlformats.org/officeDocument/2006/relationships/hyperlink" Target="https://javadoc.jenkins.io/jenkins/slaves/systemInfo/ThreadDumpSlaveInfo.html" TargetMode="External"/><Relationship Id="rId61" Type="http://schemas.openxmlformats.org/officeDocument/2006/relationships/hyperlink" Target="https://javadoc.jenkins.io/jenkins/slaves/DefaultJnlpSlaveReceiver.html" TargetMode="External"/><Relationship Id="rId82" Type="http://schemas.openxmlformats.org/officeDocument/2006/relationships/hyperlink" Target="https://javadoc.jenkins.io/jenkins/slaves/systemInfo/ClassLoaderStatisticsSlaveInfo.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javadoc.jenkins.io/jenkins/tasks/SimpleBuildStep.LastBuildActionFactory.html" TargetMode="External"/><Relationship Id="rId2" Type="http://schemas.openxmlformats.org/officeDocument/2006/relationships/hyperlink" Target="https://javadoc.jenkins.io/jenkins/model/RenameAction.TransientActionFactoryImpl.html" TargetMode="External"/><Relationship Id="rId1" Type="http://schemas.openxmlformats.org/officeDocument/2006/relationships/slideLayout" Target="../slideLayouts/slideLayout7.xml"/><Relationship Id="rId6" Type="http://schemas.openxmlformats.org/officeDocument/2006/relationships/hyperlink" Target="https://javadoc.jenkins.io/hudson/model/AbstractItem.html" TargetMode="External"/><Relationship Id="rId5" Type="http://schemas.openxmlformats.org/officeDocument/2006/relationships/hyperlink" Target="https://javadoc.jenkins.io/jenkins/model/TransientActionFactory.html" TargetMode="External"/><Relationship Id="rId4" Type="http://schemas.openxmlformats.org/officeDocument/2006/relationships/hyperlink" Target="https://javadoc.jenkins.io/hudson/ExtensionPoin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javadoc.jenkins.io/hudson/model/PermalinkProjectAction.Permalink.html" TargetMode="External"/><Relationship Id="rId2" Type="http://schemas.openxmlformats.org/officeDocument/2006/relationships/hyperlink" Target="https://javadoc.jenkins.io/hudson/model/PermalinkProjectAction.html" TargetMode="Externa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8" Type="http://schemas.openxmlformats.org/officeDocument/2006/relationships/hyperlink" Target="https://javadoc.jenkins.io/jenkins/model/RunIdMigrator.UnmigrationInstruction.html" TargetMode="External"/><Relationship Id="rId13" Type="http://schemas.openxmlformats.org/officeDocument/2006/relationships/hyperlink" Target="https://javadoc.jenkins.io/hudson/security/WhoAmI.html" TargetMode="External"/><Relationship Id="rId3" Type="http://schemas.openxmlformats.org/officeDocument/2006/relationships/hyperlink" Target="https://javadoc.jenkins.io/hudson/model/RootAction.html" TargetMode="External"/><Relationship Id="rId7" Type="http://schemas.openxmlformats.org/officeDocument/2006/relationships/hyperlink" Target="https://javadoc.jenkins.io/hudson/model/MyViewsProperty.GlobalAction.html" TargetMode="External"/><Relationship Id="rId12" Type="http://schemas.openxmlformats.org/officeDocument/2006/relationships/hyperlink" Target="https://javadoc.jenkins.io/jenkins/security/ResourceDomainRootAction.html" TargetMode="External"/><Relationship Id="rId17" Type="http://schemas.openxmlformats.org/officeDocument/2006/relationships/comments" Target="../comments/comment1.xml"/><Relationship Id="rId2" Type="http://schemas.openxmlformats.org/officeDocument/2006/relationships/hyperlink" Target="https://javadoc.jenkins.io/hudson/model/UnprotectedRootAction.html" TargetMode="External"/><Relationship Id="rId16" Type="http://schemas.openxmlformats.org/officeDocument/2006/relationships/hyperlink" Target="https://javadoc.jenkins.io/hudson/ExtensionPoint.html" TargetMode="External"/><Relationship Id="rId1" Type="http://schemas.openxmlformats.org/officeDocument/2006/relationships/slideLayout" Target="../slideLayouts/slideLayout7.xml"/><Relationship Id="rId6" Type="http://schemas.openxmlformats.org/officeDocument/2006/relationships/hyperlink" Target="https://javadoc.jenkins.io/hudson/model/ManageJenkinsAction.html" TargetMode="External"/><Relationship Id="rId11" Type="http://schemas.openxmlformats.org/officeDocument/2006/relationships/hyperlink" Target="https://javadoc.jenkins.io/jenkins/model/identity/IdentityRootAction.html" TargetMode="External"/><Relationship Id="rId5" Type="http://schemas.openxmlformats.org/officeDocument/2006/relationships/hyperlink" Target="https://javadoc.jenkins.io/jenkins/I18n.html" TargetMode="External"/><Relationship Id="rId15" Type="http://schemas.openxmlformats.org/officeDocument/2006/relationships/hyperlink" Target="https://javadoc.jenkins.io/hudson/model/ModelObject.html" TargetMode="External"/><Relationship Id="rId10" Type="http://schemas.openxmlformats.org/officeDocument/2006/relationships/hyperlink" Target="https://javadoc.jenkins.io/hudson/cli/CLIAction.html" TargetMode="External"/><Relationship Id="rId4" Type="http://schemas.openxmlformats.org/officeDocument/2006/relationships/hyperlink" Target="https://javadoc.jenkins.io/hudson/model/EnvironmentContributor.EnvVarsHtml.html" TargetMode="External"/><Relationship Id="rId9" Type="http://schemas.openxmlformats.org/officeDocument/2006/relationships/hyperlink" Target="https://javadoc.jenkins.io/jenkins/model/AssetManager.html" TargetMode="External"/><Relationship Id="rId14" Type="http://schemas.openxmlformats.org/officeDocument/2006/relationships/hyperlink" Target="https://javadoc.jenkins.io/hudson/model/Action.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javadoc.jenkins.io/jenkins/management/PluginsLink.html" TargetMode="External"/><Relationship Id="rId13" Type="http://schemas.openxmlformats.org/officeDocument/2006/relationships/hyperlink" Target="https://javadoc.jenkins.io/jenkins/management/SystemLogLink.html" TargetMode="External"/><Relationship Id="rId18" Type="http://schemas.openxmlformats.org/officeDocument/2006/relationships/hyperlink" Target="https://javadoc.jenkins.io/hudson/security/GlobalSecurityConfiguration.html" TargetMode="External"/><Relationship Id="rId3" Type="http://schemas.openxmlformats.org/officeDocument/2006/relationships/hyperlink" Target="https://javadoc.jenkins.io/jenkins/management/CliLink.html" TargetMode="External"/><Relationship Id="rId21" Type="http://schemas.openxmlformats.org/officeDocument/2006/relationships/hyperlink" Target="https://javadoc.jenkins.io/hudson/AboutJenkins.html" TargetMode="External"/><Relationship Id="rId7" Type="http://schemas.openxmlformats.org/officeDocument/2006/relationships/hyperlink" Target="https://javadoc.jenkins.io/jenkins/management/NodesLink.html" TargetMode="External"/><Relationship Id="rId12" Type="http://schemas.openxmlformats.org/officeDocument/2006/relationships/hyperlink" Target="https://javadoc.jenkins.io/jenkins/management/SystemInfoLink.html" TargetMode="External"/><Relationship Id="rId17" Type="http://schemas.openxmlformats.org/officeDocument/2006/relationships/hyperlink" Target="https://javadoc.jenkins.io/hudson/diagnosis/OldDataMonitor.ManagementLinkImpl.html" TargetMode="External"/><Relationship Id="rId2" Type="http://schemas.openxmlformats.org/officeDocument/2006/relationships/hyperlink" Target="https://javadoc.jenkins.io/hudson/model/ManagementLink.html" TargetMode="External"/><Relationship Id="rId16" Type="http://schemas.openxmlformats.org/officeDocument/2006/relationships/hyperlink" Target="https://javadoc.jenkins.io/jenkins/management/AsynchronousAdministrativeMonitor.html" TargetMode="External"/><Relationship Id="rId20" Type="http://schemas.openxmlformats.org/officeDocument/2006/relationships/hyperlink" Target="https://javadoc.jenkins.io/jenkins/tools/GlobalToolConfiguration.html" TargetMode="External"/><Relationship Id="rId1" Type="http://schemas.openxmlformats.org/officeDocument/2006/relationships/slideLayout" Target="../slideLayouts/slideLayout7.xml"/><Relationship Id="rId6" Type="http://schemas.openxmlformats.org/officeDocument/2006/relationships/hyperlink" Target="https://javadoc.jenkins.io/jenkins/management/Messages.html" TargetMode="External"/><Relationship Id="rId11" Type="http://schemas.openxmlformats.org/officeDocument/2006/relationships/hyperlink" Target="https://javadoc.jenkins.io/jenkins/management/StatisticsLink.html" TargetMode="External"/><Relationship Id="rId5" Type="http://schemas.openxmlformats.org/officeDocument/2006/relationships/hyperlink" Target="https://javadoc.jenkins.io/jenkins/management/ConsoleLink.html" TargetMode="External"/><Relationship Id="rId15" Type="http://schemas.openxmlformats.org/officeDocument/2006/relationships/hyperlink" Target="https://javadoc.jenkins.io/jenkins/management/AdministrativeMonitorsDecorator.html" TargetMode="External"/><Relationship Id="rId10" Type="http://schemas.openxmlformats.org/officeDocument/2006/relationships/hyperlink" Target="https://javadoc.jenkins.io/jenkins/management/ShutdownLink.html" TargetMode="External"/><Relationship Id="rId19" Type="http://schemas.openxmlformats.org/officeDocument/2006/relationships/hyperlink" Target="https://javadoc.jenkins.io/hudson/security/HudsonPrivateSecurityRealm.ManageUserLinks.html" TargetMode="External"/><Relationship Id="rId4" Type="http://schemas.openxmlformats.org/officeDocument/2006/relationships/hyperlink" Target="https://javadoc.jenkins.io/jenkins/management/ConfigureLink.html" TargetMode="External"/><Relationship Id="rId9" Type="http://schemas.openxmlformats.org/officeDocument/2006/relationships/hyperlink" Target="https://javadoc.jenkins.io/jenkins/management/ReloadLink.html" TargetMode="External"/><Relationship Id="rId14" Type="http://schemas.openxmlformats.org/officeDocument/2006/relationships/hyperlink" Target="https://javadoc.jenkins.io/jenkins/management/AdministrativeMonitorsConfiguration.html" TargetMode="External"/><Relationship Id="rId22" Type="http://schemas.openxmlformats.org/officeDocument/2006/relationships/hyperlink" Target="https://javadoc.jenkins.io/hudson/lifecycle/WindowsInstallerLink.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javadoc.jenkins.io/hudson/diagnosis/OldDataMonitor.html" TargetMode="External"/><Relationship Id="rId13" Type="http://schemas.openxmlformats.org/officeDocument/2006/relationships/hyperlink" Target="https://javadoc.jenkins.io/jenkins/diagnostics/CompletedInitializationMonitor.html" TargetMode="External"/><Relationship Id="rId18" Type="http://schemas.openxmlformats.org/officeDocument/2006/relationships/hyperlink" Target="https://javadoc.jenkins.io/jenkins/diagnosis/HsErrPidFile.html" TargetMode="External"/><Relationship Id="rId3" Type="http://schemas.openxmlformats.org/officeDocument/2006/relationships/hyperlink" Target="https://javadoc.jenkins.io/hudson/diagnosis/HudsonHomeDiskUsageMonitor.html" TargetMode="External"/><Relationship Id="rId21" Type="http://schemas.openxmlformats.org/officeDocument/2006/relationships/hyperlink" Target="https://javadoc.jenkins.io/hudson/model/PeriodicWork.html" TargetMode="External"/><Relationship Id="rId7" Type="http://schemas.openxmlformats.org/officeDocument/2006/relationships/hyperlink" Target="https://javadoc.jenkins.io/hudson/diagnosis/NullIdDescriptorMonitor.html" TargetMode="External"/><Relationship Id="rId12" Type="http://schemas.openxmlformats.org/officeDocument/2006/relationships/hyperlink" Target="https://javadoc.jenkins.io/hudson/diagnosis/TooManyJobsButNoView.html" TargetMode="External"/><Relationship Id="rId17" Type="http://schemas.openxmlformats.org/officeDocument/2006/relationships/hyperlink" Target="https://javadoc.jenkins.io/jenkins/diagnostics/URICheckEncodingMonitor.html" TargetMode="External"/><Relationship Id="rId2" Type="http://schemas.openxmlformats.org/officeDocument/2006/relationships/hyperlink" Target="https://javadoc.jenkins.io/hudson/diagnosis/HudsonHomeDiskUsageChecker.html" TargetMode="External"/><Relationship Id="rId16" Type="http://schemas.openxmlformats.org/officeDocument/2006/relationships/hyperlink" Target="https://javadoc.jenkins.io/jenkins/diagnostics/SecurityIsOffMonitor.html" TargetMode="External"/><Relationship Id="rId20" Type="http://schemas.openxmlformats.org/officeDocument/2006/relationships/hyperlink" Target="https://javadoc.jenkins.io/hudson/model/AdministrativeMonitor.html" TargetMode="External"/><Relationship Id="rId1" Type="http://schemas.openxmlformats.org/officeDocument/2006/relationships/slideLayout" Target="../slideLayouts/slideLayout7.xml"/><Relationship Id="rId6" Type="http://schemas.openxmlformats.org/officeDocument/2006/relationships/hyperlink" Target="https://javadoc.jenkins.io/hudson/diagnosis/Messages.html" TargetMode="External"/><Relationship Id="rId11" Type="http://schemas.openxmlformats.org/officeDocument/2006/relationships/hyperlink" Target="https://javadoc.jenkins.io/hudson/diagnosis/ReverseProxySetupMonitor.html" TargetMode="External"/><Relationship Id="rId5" Type="http://schemas.openxmlformats.org/officeDocument/2006/relationships/hyperlink" Target="https://javadoc.jenkins.io/hudson/diagnosis/MemoryUsageMonitor.html" TargetMode="External"/><Relationship Id="rId15" Type="http://schemas.openxmlformats.org/officeDocument/2006/relationships/hyperlink" Target="https://javadoc.jenkins.io/jenkins/diagnostics/RootUrlNotSetMonitor.html" TargetMode="External"/><Relationship Id="rId10" Type="http://schemas.openxmlformats.org/officeDocument/2006/relationships/hyperlink" Target="https://javadoc.jenkins.io/hudson/diagnosis/OldDataMonitor.VersionRange.html" TargetMode="External"/><Relationship Id="rId19" Type="http://schemas.openxmlformats.org/officeDocument/2006/relationships/hyperlink" Target="https://javadoc.jenkins.io/jenkins/diagnosis/HsErrPidList.html" TargetMode="External"/><Relationship Id="rId4" Type="http://schemas.openxmlformats.org/officeDocument/2006/relationships/hyperlink" Target="https://javadoc.jenkins.io/hudson/diagnosis/HudsonHomeDiskUsageMonitor.Solution.html" TargetMode="External"/><Relationship Id="rId9" Type="http://schemas.openxmlformats.org/officeDocument/2006/relationships/hyperlink" Target="https://javadoc.jenkins.io/hudson/diagnosis/OldDataMonitor.ManagementLinkImpl.html" TargetMode="External"/><Relationship Id="rId14" Type="http://schemas.openxmlformats.org/officeDocument/2006/relationships/hyperlink" Target="https://javadoc.jenkins.io/jenkins/diagnostics/Messages.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javadoc.jenkins.io/hudson/node_monitors/ClockMonitor.html" TargetMode="External"/><Relationship Id="rId13" Type="http://schemas.openxmlformats.org/officeDocument/2006/relationships/hyperlink" Target="https://javadoc.jenkins.io/hudson/node_monitors/DiskSpaceMonitorDescriptor.GetUsableSpace.html" TargetMode="External"/><Relationship Id="rId18" Type="http://schemas.openxmlformats.org/officeDocument/2006/relationships/hyperlink" Target="https://javadoc.jenkins.io/hudson/node_monitors/NodeMonitorUpdater.html" TargetMode="External"/><Relationship Id="rId26" Type="http://schemas.openxmlformats.org/officeDocument/2006/relationships/hyperlink" Target="https://javadoc.jenkins.io/hudson/node_monitors/TemporarySpaceMonitor.GetTempSpace.html" TargetMode="External"/><Relationship Id="rId3" Type="http://schemas.openxmlformats.org/officeDocument/2006/relationships/hyperlink" Target="https://javadoc.jenkins.io/hudson/node_monitors/AbstractAsyncNodeMonitorDescriptor.Result.html" TargetMode="External"/><Relationship Id="rId21" Type="http://schemas.openxmlformats.org/officeDocument/2006/relationships/hyperlink" Target="https://javadoc.jenkins.io/hudson/node_monitors/SwapSpaceMonitor.html" TargetMode="External"/><Relationship Id="rId7" Type="http://schemas.openxmlformats.org/officeDocument/2006/relationships/hyperlink" Target="https://javadoc.jenkins.io/hudson/node_monitors/ArchitectureMonitor.DescriptorImpl.html" TargetMode="External"/><Relationship Id="rId12" Type="http://schemas.openxmlformats.org/officeDocument/2006/relationships/hyperlink" Target="https://javadoc.jenkins.io/hudson/node_monitors/DiskSpaceMonitorDescriptor.DiskSpace.html" TargetMode="External"/><Relationship Id="rId17" Type="http://schemas.openxmlformats.org/officeDocument/2006/relationships/hyperlink" Target="https://javadoc.jenkins.io/hudson/node_monitors/NodeMonitor.html" TargetMode="External"/><Relationship Id="rId25" Type="http://schemas.openxmlformats.org/officeDocument/2006/relationships/hyperlink" Target="https://javadoc.jenkins.io/hudson/node_monitors/TemporarySpaceMonitor.DescriptorImpl.html" TargetMode="External"/><Relationship Id="rId2" Type="http://schemas.openxmlformats.org/officeDocument/2006/relationships/hyperlink" Target="https://javadoc.jenkins.io/hudson/node_monitors/AbstractAsyncNodeMonitorDescriptor.html" TargetMode="External"/><Relationship Id="rId16" Type="http://schemas.openxmlformats.org/officeDocument/2006/relationships/hyperlink" Target="https://javadoc.jenkins.io/hudson/node_monitors/MonitorOfflineCause.html" TargetMode="External"/><Relationship Id="rId20" Type="http://schemas.openxmlformats.org/officeDocument/2006/relationships/hyperlink" Target="https://javadoc.jenkins.io/hudson/node_monitors/ResponseTimeMonitor.Data.html" TargetMode="External"/><Relationship Id="rId1" Type="http://schemas.openxmlformats.org/officeDocument/2006/relationships/slideLayout" Target="../slideLayouts/slideLayout7.xml"/><Relationship Id="rId6" Type="http://schemas.openxmlformats.org/officeDocument/2006/relationships/hyperlink" Target="https://javadoc.jenkins.io/hudson/node_monitors/ArchitectureMonitor.html" TargetMode="External"/><Relationship Id="rId11" Type="http://schemas.openxmlformats.org/officeDocument/2006/relationships/hyperlink" Target="https://javadoc.jenkins.io/hudson/node_monitors/DiskSpaceMonitorDescriptor.html" TargetMode="External"/><Relationship Id="rId24" Type="http://schemas.openxmlformats.org/officeDocument/2006/relationships/hyperlink" Target="https://javadoc.jenkins.io/hudson/node_monitors/TemporarySpaceMonitor.html" TargetMode="External"/><Relationship Id="rId5" Type="http://schemas.openxmlformats.org/officeDocument/2006/relationships/hyperlink" Target="https://javadoc.jenkins.io/hudson/node_monitors/AbstractNodeMonitorDescriptor.html" TargetMode="External"/><Relationship Id="rId15" Type="http://schemas.openxmlformats.org/officeDocument/2006/relationships/hyperlink" Target="https://javadoc.jenkins.io/hudson/node_monitors/MonitorMarkedNodeOffline.html" TargetMode="External"/><Relationship Id="rId23" Type="http://schemas.openxmlformats.org/officeDocument/2006/relationships/hyperlink" Target="https://javadoc.jenkins.io/hudson/node_monitors/SwapSpaceMonitor.MemoryUsage2.html" TargetMode="External"/><Relationship Id="rId10" Type="http://schemas.openxmlformats.org/officeDocument/2006/relationships/hyperlink" Target="https://javadoc.jenkins.io/hudson/node_monitors/DiskSpaceMonitor.html" TargetMode="External"/><Relationship Id="rId19" Type="http://schemas.openxmlformats.org/officeDocument/2006/relationships/hyperlink" Target="https://javadoc.jenkins.io/hudson/node_monitors/ResponseTimeMonitor.html" TargetMode="External"/><Relationship Id="rId4" Type="http://schemas.openxmlformats.org/officeDocument/2006/relationships/hyperlink" Target="https://javadoc.jenkins.io/hudson/node_monitors/AbstractDiskSpaceMonitor.html" TargetMode="External"/><Relationship Id="rId9" Type="http://schemas.openxmlformats.org/officeDocument/2006/relationships/hyperlink" Target="https://javadoc.jenkins.io/hudson/node_monitors/ClockMonitor.DescriptorImpl.html" TargetMode="External"/><Relationship Id="rId14" Type="http://schemas.openxmlformats.org/officeDocument/2006/relationships/hyperlink" Target="https://javadoc.jenkins.io/hudson/node_monitors/Messages.html" TargetMode="External"/><Relationship Id="rId22" Type="http://schemas.openxmlformats.org/officeDocument/2006/relationships/hyperlink" Target="https://javadoc.jenkins.io/hudson/node_monitors/SwapSpaceMonitor.DescriptorImpl.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javadoc.jenkins.io/hudson/model/listeners/RunListener.html" TargetMode="External"/><Relationship Id="rId2" Type="http://schemas.openxmlformats.org/officeDocument/2006/relationships/hyperlink" Target="https://javadoc.jenkins.io/hudson/model/listeners/ItemListener.html" TargetMode="External"/><Relationship Id="rId1" Type="http://schemas.openxmlformats.org/officeDocument/2006/relationships/slideLayout" Target="../slideLayouts/slideLayout7.xml"/><Relationship Id="rId6" Type="http://schemas.openxmlformats.org/officeDocument/2006/relationships/hyperlink" Target="https://javadoc.jenkins.io/hudson/model/listeners/SCMPollListener.html" TargetMode="External"/><Relationship Id="rId5" Type="http://schemas.openxmlformats.org/officeDocument/2006/relationships/hyperlink" Target="https://javadoc.jenkins.io/hudson/model/listeners/SCMListener.html" TargetMode="External"/><Relationship Id="rId4" Type="http://schemas.openxmlformats.org/officeDocument/2006/relationships/hyperlink" Target="https://javadoc.jenkins.io/hudson/model/listeners/SaveableListener.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javadoc.jenkins.io/hudson/init/Initializer.html" TargetMode="External"/><Relationship Id="rId13" Type="http://schemas.openxmlformats.org/officeDocument/2006/relationships/hyperlink" Target="https://javadoc.jenkins.io/hudson/init/impl/Messages.html" TargetMode="External"/><Relationship Id="rId3" Type="http://schemas.openxmlformats.org/officeDocument/2006/relationships/hyperlink" Target="https://javadoc.jenkins.io/hudson/init/InitializerFinder.html" TargetMode="External"/><Relationship Id="rId7" Type="http://schemas.openxmlformats.org/officeDocument/2006/relationships/hyperlink" Target="https://javadoc.jenkins.io/hudson/init/TermMilestone.html" TargetMode="External"/><Relationship Id="rId12" Type="http://schemas.openxmlformats.org/officeDocument/2006/relationships/hyperlink" Target="https://javadoc.jenkins.io/hudson/init/impl/InstallUncaughtExceptionHandler.html" TargetMode="External"/><Relationship Id="rId2" Type="http://schemas.openxmlformats.org/officeDocument/2006/relationships/hyperlink" Target="https://javadoc.jenkins.io/hudson/init/InitReactorListener.html" TargetMode="External"/><Relationship Id="rId1" Type="http://schemas.openxmlformats.org/officeDocument/2006/relationships/slideLayout" Target="../slideLayouts/slideLayout7.xml"/><Relationship Id="rId6" Type="http://schemas.openxmlformats.org/officeDocument/2006/relationships/hyperlink" Target="https://javadoc.jenkins.io/hudson/init/InitMilestone.html" TargetMode="External"/><Relationship Id="rId11" Type="http://schemas.openxmlformats.org/officeDocument/2006/relationships/hyperlink" Target="https://javadoc.jenkins.io/hudson/init/impl/InitialUserContent.html" TargetMode="External"/><Relationship Id="rId5" Type="http://schemas.openxmlformats.org/officeDocument/2006/relationships/hyperlink" Target="https://javadoc.jenkins.io/hudson/init/TerminatorFinder.html" TargetMode="External"/><Relationship Id="rId10" Type="http://schemas.openxmlformats.org/officeDocument/2006/relationships/hyperlink" Target="https://javadoc.jenkins.io/hudson/init/impl/GroovyInitScript.html" TargetMode="External"/><Relationship Id="rId4" Type="http://schemas.openxmlformats.org/officeDocument/2006/relationships/hyperlink" Target="https://javadoc.jenkins.io/hudson/init/InitStrategy.html" TargetMode="External"/><Relationship Id="rId9" Type="http://schemas.openxmlformats.org/officeDocument/2006/relationships/hyperlink" Target="https://javadoc.jenkins.io/hudson/init/Terminator.html" TargetMode="External"/></Relationships>
</file>

<file path=ppt/slides/_rels/slide8.xml.rels><?xml version="1.0" encoding="UTF-8" standalone="yes"?>
<Relationships xmlns="http://schemas.openxmlformats.org/package/2006/relationships"><Relationship Id="rId26" Type="http://schemas.openxmlformats.org/officeDocument/2006/relationships/hyperlink" Target="https://javadoc.jenkins.io/hudson/cli/GetJobCommand.html" TargetMode="External"/><Relationship Id="rId21" Type="http://schemas.openxmlformats.org/officeDocument/2006/relationships/hyperlink" Target="https://javadoc.jenkins.io/hudson/cli/DeleteNodeCommand.html" TargetMode="External"/><Relationship Id="rId34" Type="http://schemas.openxmlformats.org/officeDocument/2006/relationships/hyperlink" Target="https://javadoc.jenkins.io/hudson/cli/ListJobsCommand.html" TargetMode="External"/><Relationship Id="rId42" Type="http://schemas.openxmlformats.org/officeDocument/2006/relationships/hyperlink" Target="https://javadoc.jenkins.io/hudson/cli/RemoveJobFromViewCommand.html" TargetMode="External"/><Relationship Id="rId47" Type="http://schemas.openxmlformats.org/officeDocument/2006/relationships/hyperlink" Target="https://javadoc.jenkins.io/hudson/cli/UpdateJobCommand.html" TargetMode="External"/><Relationship Id="rId50" Type="http://schemas.openxmlformats.org/officeDocument/2006/relationships/hyperlink" Target="https://javadoc.jenkins.io/hudson/cli/VersionCommand.html" TargetMode="External"/><Relationship Id="rId55" Type="http://schemas.openxmlformats.org/officeDocument/2006/relationships/hyperlink" Target="https://javadoc.jenkins.io/hudson/cli/handlers/AbstractProjectOptionHandler.html" TargetMode="External"/><Relationship Id="rId63" Type="http://schemas.openxmlformats.org/officeDocument/2006/relationships/hyperlink" Target="https://javadoc.jenkins.io/hudson/cli/declarative/CLIMethod.html" TargetMode="External"/><Relationship Id="rId7" Type="http://schemas.openxmlformats.org/officeDocument/2006/relationships/hyperlink" Target="https://javadoc.jenkins.io/hudson/cli/ClearQueueCommand.html" TargetMode="External"/><Relationship Id="rId2" Type="http://schemas.openxmlformats.org/officeDocument/2006/relationships/hyperlink" Target="https://javadoc.jenkins.io/hudson/cli/AbstractBuildRangeCommand.html" TargetMode="External"/><Relationship Id="rId16" Type="http://schemas.openxmlformats.org/officeDocument/2006/relationships/hyperlink" Target="https://javadoc.jenkins.io/hudson/cli/CreateJobCommand.html" TargetMode="External"/><Relationship Id="rId29" Type="http://schemas.openxmlformats.org/officeDocument/2006/relationships/hyperlink" Target="https://javadoc.jenkins.io/hudson/cli/GroovyCommand.html" TargetMode="External"/><Relationship Id="rId11" Type="http://schemas.openxmlformats.org/officeDocument/2006/relationships/hyperlink" Target="https://javadoc.jenkins.io/hudson/cli/CliTransportAuthenticator.html" TargetMode="External"/><Relationship Id="rId24" Type="http://schemas.openxmlformats.org/officeDocument/2006/relationships/hyperlink" Target="https://javadoc.jenkins.io/hudson/cli/DisconnectNodeCommand.html" TargetMode="External"/><Relationship Id="rId32" Type="http://schemas.openxmlformats.org/officeDocument/2006/relationships/hyperlink" Target="https://javadoc.jenkins.io/hudson/cli/InstallPluginCommand.html" TargetMode="External"/><Relationship Id="rId37" Type="http://schemas.openxmlformats.org/officeDocument/2006/relationships/hyperlink" Target="https://javadoc.jenkins.io/hudson/cli/OfflineNodeCommand.html" TargetMode="External"/><Relationship Id="rId40" Type="http://schemas.openxmlformats.org/officeDocument/2006/relationships/hyperlink" Target="https://javadoc.jenkins.io/hudson/cli/ReloadConfigurationCommand.html" TargetMode="External"/><Relationship Id="rId45" Type="http://schemas.openxmlformats.org/officeDocument/2006/relationships/hyperlink" Target="https://javadoc.jenkins.io/hudson/cli/SetBuildDescriptionCommand.html" TargetMode="External"/><Relationship Id="rId53" Type="http://schemas.openxmlformats.org/officeDocument/2006/relationships/hyperlink" Target="https://javadoc.jenkins.io/hudson/cli/WhoAmICommand.html" TargetMode="External"/><Relationship Id="rId58" Type="http://schemas.openxmlformats.org/officeDocument/2006/relationships/hyperlink" Target="https://javadoc.jenkins.io/hudson/cli/handlers/NodeOptionHandler.html" TargetMode="External"/><Relationship Id="rId66" Type="http://schemas.openxmlformats.org/officeDocument/2006/relationships/hyperlink" Target="https://javadoc.jenkins.io/jenkins/cli/StopBuildsCommand.html" TargetMode="External"/><Relationship Id="rId5" Type="http://schemas.openxmlformats.org/officeDocument/2006/relationships/hyperlink" Target="https://javadoc.jenkins.io/hudson/cli/BuildCommand.CLICause.html" TargetMode="External"/><Relationship Id="rId61" Type="http://schemas.openxmlformats.org/officeDocument/2006/relationships/hyperlink" Target="https://javadoc.jenkins.io/hudson/cli/handlers/ViewOptionHandler.html" TargetMode="External"/><Relationship Id="rId19" Type="http://schemas.openxmlformats.org/officeDocument/2006/relationships/hyperlink" Target="https://javadoc.jenkins.io/hudson/cli/DeleteBuildsCommand.html" TargetMode="External"/><Relationship Id="rId14" Type="http://schemas.openxmlformats.org/officeDocument/2006/relationships/hyperlink" Target="https://javadoc.jenkins.io/hudson/cli/ConsoleCommand.html" TargetMode="External"/><Relationship Id="rId22" Type="http://schemas.openxmlformats.org/officeDocument/2006/relationships/hyperlink" Target="https://javadoc.jenkins.io/hudson/cli/DeleteViewCommand.html" TargetMode="External"/><Relationship Id="rId27" Type="http://schemas.openxmlformats.org/officeDocument/2006/relationships/hyperlink" Target="https://javadoc.jenkins.io/hudson/cli/GetNodeCommand.html" TargetMode="External"/><Relationship Id="rId30" Type="http://schemas.openxmlformats.org/officeDocument/2006/relationships/hyperlink" Target="https://javadoc.jenkins.io/hudson/cli/GroovyshCommand.html" TargetMode="External"/><Relationship Id="rId35" Type="http://schemas.openxmlformats.org/officeDocument/2006/relationships/hyperlink" Target="https://javadoc.jenkins.io/hudson/cli/ListPluginsCommand.html" TargetMode="External"/><Relationship Id="rId43" Type="http://schemas.openxmlformats.org/officeDocument/2006/relationships/hyperlink" Target="https://javadoc.jenkins.io/hudson/cli/RunRangeCommand.html" TargetMode="External"/><Relationship Id="rId48" Type="http://schemas.openxmlformats.org/officeDocument/2006/relationships/hyperlink" Target="https://javadoc.jenkins.io/hudson/cli/UpdateNodeCommand.html" TargetMode="External"/><Relationship Id="rId56" Type="http://schemas.openxmlformats.org/officeDocument/2006/relationships/hyperlink" Target="https://javadoc.jenkins.io/hudson/cli/handlers/GenericItemOptionHandler.html" TargetMode="External"/><Relationship Id="rId64" Type="http://schemas.openxmlformats.org/officeDocument/2006/relationships/hyperlink" Target="https://javadoc.jenkins.io/hudson/cli/declarative/CLIResolver.html" TargetMode="External"/><Relationship Id="rId8" Type="http://schemas.openxmlformats.org/officeDocument/2006/relationships/hyperlink" Target="https://javadoc.jenkins.io/hudson/cli/CLIAction.html" TargetMode="External"/><Relationship Id="rId51" Type="http://schemas.openxmlformats.org/officeDocument/2006/relationships/hyperlink" Target="https://javadoc.jenkins.io/hudson/cli/WaitNodeOfflineCommand.html" TargetMode="External"/><Relationship Id="rId3" Type="http://schemas.openxmlformats.org/officeDocument/2006/relationships/hyperlink" Target="https://javadoc.jenkins.io/hudson/cli/AddJobToViewCommand.html" TargetMode="External"/><Relationship Id="rId12" Type="http://schemas.openxmlformats.org/officeDocument/2006/relationships/hyperlink" Target="https://javadoc.jenkins.io/hudson/cli/CloneableCLICommand.html" TargetMode="External"/><Relationship Id="rId17" Type="http://schemas.openxmlformats.org/officeDocument/2006/relationships/hyperlink" Target="https://javadoc.jenkins.io/hudson/cli/CreateNodeCommand.html" TargetMode="External"/><Relationship Id="rId25" Type="http://schemas.openxmlformats.org/officeDocument/2006/relationships/hyperlink" Target="https://javadoc.jenkins.io/hudson/cli/EnablePluginCommand.html" TargetMode="External"/><Relationship Id="rId33" Type="http://schemas.openxmlformats.org/officeDocument/2006/relationships/hyperlink" Target="https://javadoc.jenkins.io/hudson/cli/ListChangesCommand.html" TargetMode="External"/><Relationship Id="rId38" Type="http://schemas.openxmlformats.org/officeDocument/2006/relationships/hyperlink" Target="https://javadoc.jenkins.io/hudson/cli/OnlineNodeCommand.html" TargetMode="External"/><Relationship Id="rId46" Type="http://schemas.openxmlformats.org/officeDocument/2006/relationships/hyperlink" Target="https://javadoc.jenkins.io/hudson/cli/SetBuildDisplayNameCommand.html" TargetMode="External"/><Relationship Id="rId59" Type="http://schemas.openxmlformats.org/officeDocument/2006/relationships/hyperlink" Target="https://javadoc.jenkins.io/hudson/cli/handlers/ParameterizedJobOptionHandler.html" TargetMode="External"/><Relationship Id="rId20" Type="http://schemas.openxmlformats.org/officeDocument/2006/relationships/hyperlink" Target="https://javadoc.jenkins.io/hudson/cli/DeleteJobCommand.html" TargetMode="External"/><Relationship Id="rId41" Type="http://schemas.openxmlformats.org/officeDocument/2006/relationships/hyperlink" Target="https://javadoc.jenkins.io/hudson/cli/ReloadJobCommand.html" TargetMode="External"/><Relationship Id="rId54" Type="http://schemas.openxmlformats.org/officeDocument/2006/relationships/hyperlink" Target="https://javadoc.jenkins.io/hudson/cli/handlers/AbstractItemOptionHandler.html" TargetMode="External"/><Relationship Id="rId62" Type="http://schemas.openxmlformats.org/officeDocument/2006/relationships/hyperlink" Target="https://javadoc.jenkins.io/hudson/cli/declarative/CLIRegisterer.html" TargetMode="External"/><Relationship Id="rId1" Type="http://schemas.openxmlformats.org/officeDocument/2006/relationships/slideLayout" Target="../slideLayouts/slideLayout7.xml"/><Relationship Id="rId6" Type="http://schemas.openxmlformats.org/officeDocument/2006/relationships/hyperlink" Target="https://javadoc.jenkins.io/hudson/cli/CancelQuietDownCommand.html" TargetMode="External"/><Relationship Id="rId15" Type="http://schemas.openxmlformats.org/officeDocument/2006/relationships/hyperlink" Target="https://javadoc.jenkins.io/hudson/cli/CopyJobCommand.html" TargetMode="External"/><Relationship Id="rId23" Type="http://schemas.openxmlformats.org/officeDocument/2006/relationships/hyperlink" Target="https://javadoc.jenkins.io/hudson/cli/DisablePluginCommand.html" TargetMode="External"/><Relationship Id="rId28" Type="http://schemas.openxmlformats.org/officeDocument/2006/relationships/hyperlink" Target="https://javadoc.jenkins.io/hudson/cli/GetViewCommand.html" TargetMode="External"/><Relationship Id="rId36" Type="http://schemas.openxmlformats.org/officeDocument/2006/relationships/hyperlink" Target="https://javadoc.jenkins.io/hudson/cli/Messages.html" TargetMode="External"/><Relationship Id="rId49" Type="http://schemas.openxmlformats.org/officeDocument/2006/relationships/hyperlink" Target="https://javadoc.jenkins.io/hudson/cli/UpdateViewCommand.html" TargetMode="External"/><Relationship Id="rId57" Type="http://schemas.openxmlformats.org/officeDocument/2006/relationships/hyperlink" Target="https://javadoc.jenkins.io/hudson/cli/handlers/JobOptionHandler.html" TargetMode="External"/><Relationship Id="rId10" Type="http://schemas.openxmlformats.org/officeDocument/2006/relationships/hyperlink" Target="https://javadoc.jenkins.io/hudson/cli/CliCrumbExclusion.html" TargetMode="External"/><Relationship Id="rId31" Type="http://schemas.openxmlformats.org/officeDocument/2006/relationships/hyperlink" Target="https://javadoc.jenkins.io/hudson/cli/HelpCommand.html" TargetMode="External"/><Relationship Id="rId44" Type="http://schemas.openxmlformats.org/officeDocument/2006/relationships/hyperlink" Target="https://javadoc.jenkins.io/hudson/cli/SessionIdCommand.html" TargetMode="External"/><Relationship Id="rId52" Type="http://schemas.openxmlformats.org/officeDocument/2006/relationships/hyperlink" Target="https://javadoc.jenkins.io/hudson/cli/WaitNodeOnlineCommand.html" TargetMode="External"/><Relationship Id="rId60" Type="http://schemas.openxmlformats.org/officeDocument/2006/relationships/hyperlink" Target="https://javadoc.jenkins.io/hudson/cli/handlers/TopLevelItemOptionHandler.html" TargetMode="External"/><Relationship Id="rId65" Type="http://schemas.openxmlformats.org/officeDocument/2006/relationships/hyperlink" Target="https://javadoc.jenkins.io/hudson/cli/declarative/OptionHandlerExtension.html" TargetMode="External"/><Relationship Id="rId4" Type="http://schemas.openxmlformats.org/officeDocument/2006/relationships/hyperlink" Target="https://javadoc.jenkins.io/hudson/cli/BuildCommand.html" TargetMode="External"/><Relationship Id="rId9" Type="http://schemas.openxmlformats.org/officeDocument/2006/relationships/hyperlink" Target="https://javadoc.jenkins.io/hudson/cli/CLICommand.html" TargetMode="External"/><Relationship Id="rId13" Type="http://schemas.openxmlformats.org/officeDocument/2006/relationships/hyperlink" Target="https://javadoc.jenkins.io/hudson/cli/ConnectNodeCommand.html" TargetMode="External"/><Relationship Id="rId18" Type="http://schemas.openxmlformats.org/officeDocument/2006/relationships/hyperlink" Target="https://javadoc.jenkins.io/hudson/cli/CreateViewCommand.html" TargetMode="External"/><Relationship Id="rId39" Type="http://schemas.openxmlformats.org/officeDocument/2006/relationships/hyperlink" Target="https://javadoc.jenkins.io/hudson/cli/QuietDownCommand.html" TargetMode="External"/></Relationships>
</file>

<file path=ppt/slides/_rels/slide9.xml.rels><?xml version="1.0" encoding="UTF-8" standalone="yes"?>
<Relationships xmlns="http://schemas.openxmlformats.org/package/2006/relationships"><Relationship Id="rId13" Type="http://schemas.openxmlformats.org/officeDocument/2006/relationships/hyperlink" Target="https://javadoc.jenkins.io/hudson/model/Fingerprint.BuildPtr.html" TargetMode="External"/><Relationship Id="rId18" Type="http://schemas.openxmlformats.org/officeDocument/2006/relationships/hyperlink" Target="https://javadoc.jenkins.io/hudson/model/FingerprintCleanupThread.html" TargetMode="External"/><Relationship Id="rId26" Type="http://schemas.openxmlformats.org/officeDocument/2006/relationships/hyperlink" Target="https://javadoc.jenkins.io/hudson/model/UserProperties.html" TargetMode="External"/><Relationship Id="rId39" Type="http://schemas.openxmlformats.org/officeDocument/2006/relationships/hyperlink" Target="https://javadoc.jenkins.io/hudson/model/WorkspaceListener.html" TargetMode="External"/><Relationship Id="rId21" Type="http://schemas.openxmlformats.org/officeDocument/2006/relationships/hyperlink" Target="https://javadoc.jenkins.io/hudson/model/User.AllUsers.html" TargetMode="External"/><Relationship Id="rId34" Type="http://schemas.openxmlformats.org/officeDocument/2006/relationships/hyperlink" Target="https://javadoc.jenkins.io/hudson/model/UpdateSite.Entry.html" TargetMode="External"/><Relationship Id="rId42" Type="http://schemas.openxmlformats.org/officeDocument/2006/relationships/hyperlink" Target="https://javadoc.jenkins.io/hudson/model/UsageStatistics.CombinedCipherOutputStream.html" TargetMode="External"/><Relationship Id="rId47" Type="http://schemas.openxmlformats.org/officeDocument/2006/relationships/hyperlink" Target="https://javadoc.jenkins.io/hudson/model/TransientViewActionFactory.html" TargetMode="External"/><Relationship Id="rId7" Type="http://schemas.openxmlformats.org/officeDocument/2006/relationships/hyperlink" Target="https://javadoc.jenkins.io/hudson/model/Cause.UpstreamCause.DeeplyNestedUpstreamCause.html" TargetMode="External"/><Relationship Id="rId2" Type="http://schemas.openxmlformats.org/officeDocument/2006/relationships/hyperlink" Target="https://javadoc.jenkins.io/hudson/model/Cause.html" TargetMode="External"/><Relationship Id="rId16" Type="http://schemas.openxmlformats.org/officeDocument/2006/relationships/hyperlink" Target="https://javadoc.jenkins.io/hudson/model/Fingerprint.RangeItem.html" TargetMode="External"/><Relationship Id="rId29" Type="http://schemas.openxmlformats.org/officeDocument/2006/relationships/hyperlink" Target="https://javadoc.jenkins.io/hudson/model/UpdateCenter.html" TargetMode="External"/><Relationship Id="rId1" Type="http://schemas.openxmlformats.org/officeDocument/2006/relationships/slideLayout" Target="../slideLayouts/slideLayout7.xml"/><Relationship Id="rId6" Type="http://schemas.openxmlformats.org/officeDocument/2006/relationships/hyperlink" Target="https://javadoc.jenkins.io/hudson/model/Cause.UpstreamCause.ConverterImpl.html" TargetMode="External"/><Relationship Id="rId11" Type="http://schemas.openxmlformats.org/officeDocument/2006/relationships/hyperlink" Target="https://javadoc.jenkins.io/hudson/model/CauseAction.ConverterImpl.html" TargetMode="External"/><Relationship Id="rId24" Type="http://schemas.openxmlformats.org/officeDocument/2006/relationships/hyperlink" Target="https://javadoc.jenkins.io/hudson/model/User.UserIDCanonicalIdResolver.html" TargetMode="External"/><Relationship Id="rId32" Type="http://schemas.openxmlformats.org/officeDocument/2006/relationships/hyperlink" Target="https://javadoc.jenkins.io/hudson/model/UpdateCenter.UpdateCenterConfiguration.html" TargetMode="External"/><Relationship Id="rId37" Type="http://schemas.openxmlformats.org/officeDocument/2006/relationships/hyperlink" Target="https://javadoc.jenkins.io/hudson/model/WorkspaceBrowser.html" TargetMode="External"/><Relationship Id="rId40" Type="http://schemas.openxmlformats.org/officeDocument/2006/relationships/hyperlink" Target="https://javadoc.jenkins.io/hudson/model/UsageStatistics.html" TargetMode="External"/><Relationship Id="rId45" Type="http://schemas.openxmlformats.org/officeDocument/2006/relationships/hyperlink" Target="https://javadoc.jenkins.io/hudson/model/TransientProjectActionFactory.html" TargetMode="External"/><Relationship Id="rId5" Type="http://schemas.openxmlformats.org/officeDocument/2006/relationships/hyperlink" Target="https://javadoc.jenkins.io/hudson/model/Cause.UpstreamCause.html" TargetMode="External"/><Relationship Id="rId15" Type="http://schemas.openxmlformats.org/officeDocument/2006/relationships/hyperlink" Target="https://javadoc.jenkins.io/hudson/model/Fingerprint.Range.html" TargetMode="External"/><Relationship Id="rId23" Type="http://schemas.openxmlformats.org/officeDocument/2006/relationships/hyperlink" Target="https://javadoc.jenkins.io/hudson/model/User.FullNameIdResolver.html" TargetMode="External"/><Relationship Id="rId28" Type="http://schemas.openxmlformats.org/officeDocument/2006/relationships/hyperlink" Target="https://javadoc.jenkins.io/hudson/model/UserPropertyDescriptor.html" TargetMode="External"/><Relationship Id="rId36" Type="http://schemas.openxmlformats.org/officeDocument/2006/relationships/hyperlink" Target="https://javadoc.jenkins.io/hudson/model/UpdateSite.WarningVersionRange.html" TargetMode="External"/><Relationship Id="rId10" Type="http://schemas.openxmlformats.org/officeDocument/2006/relationships/hyperlink" Target="https://javadoc.jenkins.io/hudson/model/CauseAction.html" TargetMode="External"/><Relationship Id="rId19" Type="http://schemas.openxmlformats.org/officeDocument/2006/relationships/hyperlink" Target="https://javadoc.jenkins.io/hudson/model/FingerprintMap.html" TargetMode="External"/><Relationship Id="rId31" Type="http://schemas.openxmlformats.org/officeDocument/2006/relationships/hyperlink" Target="https://javadoc.jenkins.io/hudson/model/UpdateCenter.PluginEntry.html" TargetMode="External"/><Relationship Id="rId44" Type="http://schemas.openxmlformats.org/officeDocument/2006/relationships/hyperlink" Target="https://javadoc.jenkins.io/hudson/model/TransientComputerActionFactory.html" TargetMode="External"/><Relationship Id="rId4" Type="http://schemas.openxmlformats.org/officeDocument/2006/relationships/hyperlink" Target="https://javadoc.jenkins.io/hudson/model/Cause.RemoteCause.html" TargetMode="External"/><Relationship Id="rId9" Type="http://schemas.openxmlformats.org/officeDocument/2006/relationships/hyperlink" Target="https://javadoc.jenkins.io/hudson/model/Cause.UserIdCause.html" TargetMode="External"/><Relationship Id="rId14" Type="http://schemas.openxmlformats.org/officeDocument/2006/relationships/hyperlink" Target="https://javadoc.jenkins.io/hudson/model/Fingerprint.ProjectRenameListener.html" TargetMode="External"/><Relationship Id="rId22" Type="http://schemas.openxmlformats.org/officeDocument/2006/relationships/hyperlink" Target="https://javadoc.jenkins.io/hudson/model/User.CanonicalIdResolver.html" TargetMode="External"/><Relationship Id="rId27" Type="http://schemas.openxmlformats.org/officeDocument/2006/relationships/hyperlink" Target="https://javadoc.jenkins.io/hudson/model/UserProperty.html" TargetMode="External"/><Relationship Id="rId30" Type="http://schemas.openxmlformats.org/officeDocument/2006/relationships/hyperlink" Target="https://javadoc.jenkins.io/hudson/model/UpdateCenter.CoreUpdateMonitor.html" TargetMode="External"/><Relationship Id="rId35" Type="http://schemas.openxmlformats.org/officeDocument/2006/relationships/hyperlink" Target="https://javadoc.jenkins.io/hudson/model/UpdateSite.Warning.html" TargetMode="External"/><Relationship Id="rId43" Type="http://schemas.openxmlformats.org/officeDocument/2006/relationships/hyperlink" Target="https://javadoc.jenkins.io/hudson/model/TransientBuildActionFactory.html" TargetMode="External"/><Relationship Id="rId8" Type="http://schemas.openxmlformats.org/officeDocument/2006/relationships/hyperlink" Target="https://javadoc.jenkins.io/hudson/model/Cause.UserCause.html" TargetMode="External"/><Relationship Id="rId3" Type="http://schemas.openxmlformats.org/officeDocument/2006/relationships/hyperlink" Target="https://javadoc.jenkins.io/hudson/model/Cause.LegacyCodeCause.html" TargetMode="External"/><Relationship Id="rId12" Type="http://schemas.openxmlformats.org/officeDocument/2006/relationships/hyperlink" Target="https://javadoc.jenkins.io/hudson/model/Fingerprint.html" TargetMode="External"/><Relationship Id="rId17" Type="http://schemas.openxmlformats.org/officeDocument/2006/relationships/hyperlink" Target="https://javadoc.jenkins.io/hudson/model/Fingerprint.RangeSet.html" TargetMode="External"/><Relationship Id="rId25" Type="http://schemas.openxmlformats.org/officeDocument/2006/relationships/hyperlink" Target="https://javadoc.jenkins.io/hudson/model/UserIdMapper.html" TargetMode="External"/><Relationship Id="rId33" Type="http://schemas.openxmlformats.org/officeDocument/2006/relationships/hyperlink" Target="https://javadoc.jenkins.io/hudson/model/UpdateSite.html" TargetMode="External"/><Relationship Id="rId38" Type="http://schemas.openxmlformats.org/officeDocument/2006/relationships/hyperlink" Target="https://javadoc.jenkins.io/hudson/model/WorkspaceCleanupThread.html" TargetMode="External"/><Relationship Id="rId46" Type="http://schemas.openxmlformats.org/officeDocument/2006/relationships/hyperlink" Target="https://javadoc.jenkins.io/hudson/model/TransientUserActionFactory.html" TargetMode="External"/><Relationship Id="rId20" Type="http://schemas.openxmlformats.org/officeDocument/2006/relationships/hyperlink" Target="https://javadoc.jenkins.io/hudson/model/User.html" TargetMode="External"/><Relationship Id="rId41" Type="http://schemas.openxmlformats.org/officeDocument/2006/relationships/hyperlink" Target="https://javadoc.jenkins.io/hudson/model/UsageStatistics.CombinedCipherInputStrea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FC5BD-1B42-48CB-9D28-7A0AC99F377E}"/>
              </a:ext>
            </a:extLst>
          </p:cNvPr>
          <p:cNvSpPr>
            <a:spLocks noGrp="1"/>
          </p:cNvSpPr>
          <p:nvPr>
            <p:ph type="ctrTitle"/>
          </p:nvPr>
        </p:nvSpPr>
        <p:spPr/>
        <p:txBody>
          <a:bodyPr/>
          <a:lstStyle/>
          <a:p>
            <a:r>
              <a:rPr lang="en-US" altLang="zh-CN" dirty="0"/>
              <a:t>Jenkins</a:t>
            </a:r>
            <a:endParaRPr lang="zh-CN" altLang="en-US" dirty="0"/>
          </a:p>
        </p:txBody>
      </p:sp>
      <p:sp>
        <p:nvSpPr>
          <p:cNvPr id="3" name="副标题 2">
            <a:extLst>
              <a:ext uri="{FF2B5EF4-FFF2-40B4-BE49-F238E27FC236}">
                <a16:creationId xmlns:a16="http://schemas.microsoft.com/office/drawing/2014/main" id="{978683CB-1939-42B5-BE21-7904F29AC9F0}"/>
              </a:ext>
            </a:extLst>
          </p:cNvPr>
          <p:cNvSpPr>
            <a:spLocks noGrp="1"/>
          </p:cNvSpPr>
          <p:nvPr>
            <p:ph type="subTitle" idx="1"/>
          </p:nvPr>
        </p:nvSpPr>
        <p:spPr/>
        <p:txBody>
          <a:bodyPr/>
          <a:lstStyle/>
          <a:p>
            <a:r>
              <a:rPr lang="en-US" altLang="zh-CN" dirty="0"/>
              <a:t>Source code analysis</a:t>
            </a:r>
            <a:endParaRPr lang="zh-CN" altLang="en-US" dirty="0"/>
          </a:p>
        </p:txBody>
      </p:sp>
    </p:spTree>
    <p:extLst>
      <p:ext uri="{BB962C8B-B14F-4D97-AF65-F5344CB8AC3E}">
        <p14:creationId xmlns:p14="http://schemas.microsoft.com/office/powerpoint/2010/main" val="376587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27CCA0-248C-4810-BE0B-5F0934D84DBD}"/>
              </a:ext>
            </a:extLst>
          </p:cNvPr>
          <p:cNvGrpSpPr/>
          <p:nvPr/>
        </p:nvGrpSpPr>
        <p:grpSpPr>
          <a:xfrm>
            <a:off x="3818872" y="258431"/>
            <a:ext cx="6654290" cy="3850640"/>
            <a:chOff x="4324523" y="423416"/>
            <a:chExt cx="6654290" cy="3850640"/>
          </a:xfrm>
        </p:grpSpPr>
        <p:sp>
          <p:nvSpPr>
            <p:cNvPr id="2" name="矩形 1">
              <a:extLst>
                <a:ext uri="{FF2B5EF4-FFF2-40B4-BE49-F238E27FC236}">
                  <a16:creationId xmlns:a16="http://schemas.microsoft.com/office/drawing/2014/main" id="{020760CC-5F22-4FB6-AD68-15A6EE98FBA9}"/>
                </a:ext>
              </a:extLst>
            </p:cNvPr>
            <p:cNvSpPr/>
            <p:nvPr/>
          </p:nvSpPr>
          <p:spPr>
            <a:xfrm>
              <a:off x="4365163" y="528767"/>
              <a:ext cx="6496693" cy="3539430"/>
            </a:xfrm>
            <a:prstGeom prst="rect">
              <a:avLst/>
            </a:prstGeom>
          </p:spPr>
          <p:txBody>
            <a:bodyPr wrap="square" numCol="2">
              <a:spAutoFit/>
            </a:bodyPr>
            <a:lstStyle/>
            <a:p>
              <a:r>
                <a:rPr lang="en-US" altLang="zh-CN" sz="1400" dirty="0">
                  <a:hlinkClick r:id="rId2" tooltip="class in hudson.views"/>
                </a:rPr>
                <a:t>BuildButtonColumn</a:t>
              </a:r>
              <a:endParaRPr lang="en-US" altLang="zh-CN" sz="1400" dirty="0"/>
            </a:p>
            <a:p>
              <a:r>
                <a:rPr lang="en-US" altLang="zh-CN" sz="1400" dirty="0">
                  <a:hlinkClick r:id="rId3" tooltip="class in hudson.views"/>
                </a:rPr>
                <a:t>BuildButtonColumn.DescriptorImpl</a:t>
              </a:r>
              <a:endParaRPr lang="en-US" altLang="zh-CN" sz="1400" dirty="0"/>
            </a:p>
            <a:p>
              <a:r>
                <a:rPr lang="en-US" altLang="zh-CN" sz="1400" dirty="0">
                  <a:hlinkClick r:id="rId4" tooltip="class in hudson.views"/>
                </a:rPr>
                <a:t>DefaultMyViewsTabBar</a:t>
              </a:r>
              <a:endParaRPr lang="en-US" altLang="zh-CN" sz="1400" dirty="0"/>
            </a:p>
            <a:p>
              <a:r>
                <a:rPr lang="en-US" altLang="zh-CN" sz="1400" dirty="0">
                  <a:hlinkClick r:id="rId5" tooltip="class in hudson.views"/>
                </a:rPr>
                <a:t>DefaultMyViewsTabBar.DescriptorImpl</a:t>
              </a:r>
              <a:endParaRPr lang="en-US" altLang="zh-CN" sz="1400" dirty="0"/>
            </a:p>
            <a:p>
              <a:r>
                <a:rPr lang="en-US" altLang="zh-CN" sz="1400" dirty="0">
                  <a:hlinkClick r:id="rId6" tooltip="class in hudson.views"/>
                </a:rPr>
                <a:t>DefaultViewsTabBar</a:t>
              </a:r>
              <a:endParaRPr lang="en-US" altLang="zh-CN" sz="1400" dirty="0"/>
            </a:p>
            <a:p>
              <a:r>
                <a:rPr lang="en-US" altLang="zh-CN" sz="1400" dirty="0">
                  <a:hlinkClick r:id="rId7" tooltip="class in hudson.views"/>
                </a:rPr>
                <a:t>DefaultViewsTabBar.DescriptorImpl</a:t>
              </a:r>
              <a:endParaRPr lang="en-US" altLang="zh-CN" sz="1400" dirty="0"/>
            </a:p>
            <a:p>
              <a:r>
                <a:rPr lang="en-US" altLang="zh-CN" sz="1400" dirty="0">
                  <a:hlinkClick r:id="rId8" tooltip="class in hudson.views"/>
                </a:rPr>
                <a:t>GlobalDefaultViewConfiguration</a:t>
              </a:r>
              <a:endParaRPr lang="en-US" altLang="zh-CN" sz="1400" dirty="0"/>
            </a:p>
            <a:p>
              <a:r>
                <a:rPr lang="en-US" altLang="zh-CN" sz="1400" dirty="0">
                  <a:hlinkClick r:id="rId9" tooltip="class in hudson.views"/>
                </a:rPr>
                <a:t>JobColumn</a:t>
              </a:r>
              <a:endParaRPr lang="en-US" altLang="zh-CN" sz="1400" dirty="0"/>
            </a:p>
            <a:p>
              <a:r>
                <a:rPr lang="en-US" altLang="zh-CN" sz="1400" dirty="0">
                  <a:hlinkClick r:id="rId10" tooltip="class in hudson.views"/>
                </a:rPr>
                <a:t>JobColumn.DescriptorImpl</a:t>
              </a:r>
              <a:endParaRPr lang="en-US" altLang="zh-CN" sz="1400" dirty="0"/>
            </a:p>
            <a:p>
              <a:r>
                <a:rPr lang="en-US" altLang="zh-CN" sz="1400" dirty="0">
                  <a:hlinkClick r:id="rId11" tooltip="class in hudson.views"/>
                </a:rPr>
                <a:t>LastDurationColumn</a:t>
              </a:r>
              <a:endParaRPr lang="en-US" altLang="zh-CN" sz="1400" dirty="0"/>
            </a:p>
            <a:p>
              <a:r>
                <a:rPr lang="en-US" altLang="zh-CN" sz="1400" dirty="0">
                  <a:hlinkClick r:id="rId12" tooltip="class in hudson.views"/>
                </a:rPr>
                <a:t>LastDurationColumn.DescriptorImpl</a:t>
              </a:r>
              <a:endParaRPr lang="en-US" altLang="zh-CN" sz="1400" dirty="0"/>
            </a:p>
            <a:p>
              <a:r>
                <a:rPr lang="en-US" altLang="zh-CN" sz="1400" dirty="0">
                  <a:hlinkClick r:id="rId13" tooltip="class in hudson.views"/>
                </a:rPr>
                <a:t>LastFailureColumn</a:t>
              </a:r>
              <a:endParaRPr lang="en-US" altLang="zh-CN" sz="1400" dirty="0"/>
            </a:p>
            <a:p>
              <a:r>
                <a:rPr lang="en-US" altLang="zh-CN" sz="1400" dirty="0">
                  <a:hlinkClick r:id="rId14" tooltip="class in hudson.views"/>
                </a:rPr>
                <a:t>LastFailureColumn.DescriptorImpl</a:t>
              </a:r>
              <a:endParaRPr lang="en-US" altLang="zh-CN" sz="1400" dirty="0"/>
            </a:p>
            <a:p>
              <a:r>
                <a:rPr lang="en-US" altLang="zh-CN" sz="1400" dirty="0">
                  <a:hlinkClick r:id="rId15" tooltip="class in hudson.views"/>
                </a:rPr>
                <a:t>LastStableColumn</a:t>
              </a:r>
              <a:endParaRPr lang="en-US" altLang="zh-CN" sz="1400" dirty="0"/>
            </a:p>
            <a:p>
              <a:r>
                <a:rPr lang="en-US" altLang="zh-CN" sz="1400" dirty="0">
                  <a:hlinkClick r:id="rId16" tooltip="class in hudson.views"/>
                </a:rPr>
                <a:t>LastStableColumn.DescriptorImpl</a:t>
              </a:r>
              <a:endParaRPr lang="en-US" altLang="zh-CN" sz="1400" dirty="0"/>
            </a:p>
            <a:p>
              <a:r>
                <a:rPr lang="en-US" altLang="zh-CN" sz="1400" dirty="0">
                  <a:hlinkClick r:id="rId17" tooltip="class in hudson.views"/>
                </a:rPr>
                <a:t>LastSuccessColumn</a:t>
              </a:r>
              <a:endParaRPr lang="en-US" altLang="zh-CN" sz="1400" dirty="0"/>
            </a:p>
            <a:p>
              <a:r>
                <a:rPr lang="en-US" altLang="zh-CN" sz="1400" dirty="0">
                  <a:hlinkClick r:id="rId18" tooltip="class in hudson.views"/>
                </a:rPr>
                <a:t>LastSuccessColumn.DescriptorImpl</a:t>
              </a:r>
              <a:endParaRPr lang="en-US" altLang="zh-CN" sz="1400" dirty="0"/>
            </a:p>
            <a:p>
              <a:r>
                <a:rPr lang="en-US" altLang="zh-CN" sz="1400" dirty="0">
                  <a:hlinkClick r:id="rId19" tooltip="class in hudson.views"/>
                </a:rPr>
                <a:t>ListViewColumn</a:t>
              </a:r>
              <a:endParaRPr lang="en-US" altLang="zh-CN" sz="1400" dirty="0"/>
            </a:p>
            <a:p>
              <a:r>
                <a:rPr lang="en-US" altLang="zh-CN" sz="1400" dirty="0">
                  <a:hlinkClick r:id="rId20" tooltip="class in hudson.views"/>
                </a:rPr>
                <a:t>ListViewColumnDescriptor</a:t>
              </a:r>
              <a:endParaRPr lang="en-US" altLang="zh-CN" sz="1400" dirty="0"/>
            </a:p>
            <a:p>
              <a:r>
                <a:rPr lang="en-US" altLang="zh-CN" sz="1400" dirty="0">
                  <a:hlinkClick r:id="rId21" tooltip="class in hudson.views"/>
                </a:rPr>
                <a:t>Messages</a:t>
              </a:r>
              <a:endParaRPr lang="en-US" altLang="zh-CN" sz="1400" dirty="0"/>
            </a:p>
            <a:p>
              <a:r>
                <a:rPr lang="en-US" altLang="zh-CN" sz="1400" dirty="0">
                  <a:hlinkClick r:id="rId22" tooltip="class in hudson.views"/>
                </a:rPr>
                <a:t>MyViewsTabBar</a:t>
              </a:r>
              <a:endParaRPr lang="en-US" altLang="zh-CN" sz="1400" dirty="0"/>
            </a:p>
            <a:p>
              <a:r>
                <a:rPr lang="en-US" altLang="zh-CN" sz="1400" dirty="0">
                  <a:hlinkClick r:id="rId23" tooltip="class in hudson.views"/>
                </a:rPr>
                <a:t>MyViewsTabBar.GlobalConfigurationImpl</a:t>
              </a:r>
              <a:endParaRPr lang="en-US" altLang="zh-CN" sz="1400" dirty="0"/>
            </a:p>
            <a:p>
              <a:r>
                <a:rPr lang="en-US" altLang="zh-CN" sz="1400" dirty="0">
                  <a:hlinkClick r:id="rId24" tooltip="class in hudson.views"/>
                </a:rPr>
                <a:t>MyViewsTabBarDescriptor</a:t>
              </a:r>
              <a:endParaRPr lang="en-US" altLang="zh-CN" sz="1400" dirty="0"/>
            </a:p>
            <a:p>
              <a:r>
                <a:rPr lang="en-US" altLang="zh-CN" sz="1400" dirty="0">
                  <a:hlinkClick r:id="rId25" tooltip="class in hudson.views"/>
                </a:rPr>
                <a:t>StatusColumn</a:t>
              </a:r>
              <a:endParaRPr lang="en-US" altLang="zh-CN" sz="1400" dirty="0"/>
            </a:p>
            <a:p>
              <a:r>
                <a:rPr lang="en-US" altLang="zh-CN" sz="1400" dirty="0">
                  <a:hlinkClick r:id="rId26" tooltip="class in hudson.views"/>
                </a:rPr>
                <a:t>StatusColumn.DescriptorImpl</a:t>
              </a:r>
              <a:endParaRPr lang="en-US" altLang="zh-CN" sz="1400" dirty="0"/>
            </a:p>
            <a:p>
              <a:r>
                <a:rPr lang="en-US" altLang="zh-CN" sz="1400" dirty="0">
                  <a:hlinkClick r:id="rId27" tooltip="class in hudson.views"/>
                </a:rPr>
                <a:t>ViewJobFilter</a:t>
              </a:r>
              <a:endParaRPr lang="en-US" altLang="zh-CN" sz="1400" dirty="0"/>
            </a:p>
            <a:p>
              <a:r>
                <a:rPr lang="en-US" altLang="zh-CN" sz="1400" dirty="0">
                  <a:hlinkClick r:id="rId28" tooltip="class in hudson.views"/>
                </a:rPr>
                <a:t>ViewsTabBar</a:t>
              </a:r>
              <a:endParaRPr lang="en-US" altLang="zh-CN" sz="1400" dirty="0"/>
            </a:p>
            <a:p>
              <a:r>
                <a:rPr lang="en-US" altLang="zh-CN" sz="1400" dirty="0">
                  <a:hlinkClick r:id="rId29" tooltip="class in hudson.views"/>
                </a:rPr>
                <a:t>ViewsTabBar.GlobalConfigurationImpl</a:t>
              </a:r>
              <a:endParaRPr lang="en-US" altLang="zh-CN" sz="1400" dirty="0"/>
            </a:p>
            <a:p>
              <a:r>
                <a:rPr lang="en-US" altLang="zh-CN" sz="1400" dirty="0">
                  <a:hlinkClick r:id="rId30" tooltip="class in hudson.views"/>
                </a:rPr>
                <a:t>ViewsTabBarDescriptor</a:t>
              </a:r>
              <a:endParaRPr lang="en-US" altLang="zh-CN" sz="1400" dirty="0"/>
            </a:p>
            <a:p>
              <a:r>
                <a:rPr lang="en-US" altLang="zh-CN" sz="1400" dirty="0">
                  <a:hlinkClick r:id="rId31" tooltip="class in hudson.views"/>
                </a:rPr>
                <a:t>WeatherColumn</a:t>
              </a:r>
              <a:endParaRPr lang="en-US" altLang="zh-CN" sz="1400" dirty="0"/>
            </a:p>
            <a:p>
              <a:r>
                <a:rPr lang="en-US" altLang="zh-CN" sz="1400" dirty="0">
                  <a:hlinkClick r:id="rId32" tooltip="class in hudson.views"/>
                </a:rPr>
                <a:t>WeatherColumn.DescriptorImpl</a:t>
              </a:r>
              <a:endParaRPr lang="en-US" altLang="zh-CN" sz="1400" dirty="0"/>
            </a:p>
          </p:txBody>
        </p:sp>
        <p:sp>
          <p:nvSpPr>
            <p:cNvPr id="3" name="矩形 2">
              <a:extLst>
                <a:ext uri="{FF2B5EF4-FFF2-40B4-BE49-F238E27FC236}">
                  <a16:creationId xmlns:a16="http://schemas.microsoft.com/office/drawing/2014/main" id="{D19F9EE9-AC57-4A2C-B5C2-AA0FCCDBFC99}"/>
                </a:ext>
              </a:extLst>
            </p:cNvPr>
            <p:cNvSpPr/>
            <p:nvPr/>
          </p:nvSpPr>
          <p:spPr>
            <a:xfrm>
              <a:off x="4324523" y="423416"/>
              <a:ext cx="6654290" cy="3850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2B6B19F-A23A-4AC1-B0A3-221CEDE0D7EF}"/>
                </a:ext>
              </a:extLst>
            </p:cNvPr>
            <p:cNvSpPr txBox="1"/>
            <p:nvPr/>
          </p:nvSpPr>
          <p:spPr>
            <a:xfrm>
              <a:off x="9067712" y="3966279"/>
              <a:ext cx="1911101" cy="307777"/>
            </a:xfrm>
            <a:prstGeom prst="rect">
              <a:avLst/>
            </a:prstGeom>
            <a:noFill/>
          </p:spPr>
          <p:txBody>
            <a:bodyPr wrap="none" rtlCol="0">
              <a:spAutoFit/>
            </a:bodyPr>
            <a:lstStyle/>
            <a:p>
              <a:r>
                <a:rPr lang="en-US" altLang="zh-CN" sz="1400" dirty="0"/>
                <a:t>package hudson.views</a:t>
              </a:r>
              <a:endParaRPr lang="zh-CN" altLang="en-US" sz="1400" dirty="0"/>
            </a:p>
          </p:txBody>
        </p:sp>
      </p:grpSp>
      <p:grpSp>
        <p:nvGrpSpPr>
          <p:cNvPr id="6" name="组合 5">
            <a:extLst>
              <a:ext uri="{FF2B5EF4-FFF2-40B4-BE49-F238E27FC236}">
                <a16:creationId xmlns:a16="http://schemas.microsoft.com/office/drawing/2014/main" id="{4E68FF2F-E3FA-4689-8F4F-0ADB52956FC5}"/>
              </a:ext>
            </a:extLst>
          </p:cNvPr>
          <p:cNvGrpSpPr/>
          <p:nvPr/>
        </p:nvGrpSpPr>
        <p:grpSpPr>
          <a:xfrm>
            <a:off x="2658084" y="4301760"/>
            <a:ext cx="2953739" cy="1859279"/>
            <a:chOff x="3576320" y="3982721"/>
            <a:chExt cx="2953739" cy="1859279"/>
          </a:xfrm>
        </p:grpSpPr>
        <p:sp>
          <p:nvSpPr>
            <p:cNvPr id="7" name="矩形 6">
              <a:extLst>
                <a:ext uri="{FF2B5EF4-FFF2-40B4-BE49-F238E27FC236}">
                  <a16:creationId xmlns:a16="http://schemas.microsoft.com/office/drawing/2014/main" id="{46E3CB2A-0FE8-455A-909F-A250A0F574DC}"/>
                </a:ext>
              </a:extLst>
            </p:cNvPr>
            <p:cNvSpPr/>
            <p:nvPr/>
          </p:nvSpPr>
          <p:spPr>
            <a:xfrm>
              <a:off x="3576320" y="3982721"/>
              <a:ext cx="2399394" cy="1600438"/>
            </a:xfrm>
            <a:prstGeom prst="rect">
              <a:avLst/>
            </a:prstGeom>
          </p:spPr>
          <p:txBody>
            <a:bodyPr wrap="square">
              <a:spAutoFit/>
            </a:bodyPr>
            <a:lstStyle/>
            <a:p>
              <a:r>
                <a:rPr lang="en-US" altLang="zh-CN" sz="1400" dirty="0">
                  <a:hlinkClick r:id="rId33" tooltip="class in jenkins.widgets"/>
                </a:rPr>
                <a:t>BuildListTable</a:t>
              </a:r>
              <a:endParaRPr lang="en-US" altLang="zh-CN" sz="1400" dirty="0"/>
            </a:p>
            <a:p>
              <a:r>
                <a:rPr lang="en-US" altLang="zh-CN" sz="1400" dirty="0">
                  <a:hlinkClick r:id="rId34" tooltip="class in jenkins.widgets"/>
                </a:rPr>
                <a:t>BuildQueueWidget</a:t>
              </a:r>
              <a:endParaRPr lang="en-US" altLang="zh-CN" sz="1400" dirty="0"/>
            </a:p>
            <a:p>
              <a:r>
                <a:rPr lang="en-US" altLang="zh-CN" sz="1400" dirty="0">
                  <a:hlinkClick r:id="rId35" tooltip="class in jenkins.widgets"/>
                </a:rPr>
                <a:t>BuildTimeTrend</a:t>
              </a:r>
              <a:endParaRPr lang="en-US" altLang="zh-CN" sz="1400" dirty="0"/>
            </a:p>
            <a:p>
              <a:r>
                <a:rPr lang="en-US" altLang="zh-CN" sz="1400" dirty="0">
                  <a:hlinkClick r:id="rId36" tooltip="class in jenkins.widgets"/>
                </a:rPr>
                <a:t>ExecutorsWidget</a:t>
              </a:r>
              <a:endParaRPr lang="en-US" altLang="zh-CN" sz="1400" dirty="0"/>
            </a:p>
            <a:p>
              <a:r>
                <a:rPr lang="en-US" altLang="zh-CN" sz="1400" dirty="0">
                  <a:hlinkClick r:id="rId37" tooltip="class in jenkins.widgets"/>
                </a:rPr>
                <a:t>HistoryPageEntry</a:t>
              </a:r>
              <a:endParaRPr lang="en-US" altLang="zh-CN" sz="1400" dirty="0"/>
            </a:p>
            <a:p>
              <a:r>
                <a:rPr lang="en-US" altLang="zh-CN" sz="1400" dirty="0">
                  <a:hlinkClick r:id="rId38" tooltip="class in jenkins.widgets"/>
                </a:rPr>
                <a:t>HistoryPageFilter</a:t>
              </a:r>
              <a:endParaRPr lang="en-US" altLang="zh-CN" sz="1400" dirty="0"/>
            </a:p>
            <a:p>
              <a:r>
                <a:rPr lang="en-US" altLang="zh-CN" sz="1400" dirty="0">
                  <a:hlinkClick r:id="rId39" tooltip="class in jenkins.widgets"/>
                </a:rPr>
                <a:t>RunListProgressiveRendering</a:t>
              </a:r>
              <a:endParaRPr lang="en-US" altLang="zh-CN" sz="1400" dirty="0"/>
            </a:p>
          </p:txBody>
        </p:sp>
        <p:sp>
          <p:nvSpPr>
            <p:cNvPr id="8" name="矩形 7">
              <a:extLst>
                <a:ext uri="{FF2B5EF4-FFF2-40B4-BE49-F238E27FC236}">
                  <a16:creationId xmlns:a16="http://schemas.microsoft.com/office/drawing/2014/main" id="{51B7C614-76DA-4B5B-A512-6DEAC7189F09}"/>
                </a:ext>
              </a:extLst>
            </p:cNvPr>
            <p:cNvSpPr/>
            <p:nvPr/>
          </p:nvSpPr>
          <p:spPr>
            <a:xfrm>
              <a:off x="3576320" y="3982721"/>
              <a:ext cx="2953739" cy="18592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55E1B802-4B60-44AD-8831-07BE41C31A92}"/>
                </a:ext>
              </a:extLst>
            </p:cNvPr>
            <p:cNvSpPr txBox="1"/>
            <p:nvPr/>
          </p:nvSpPr>
          <p:spPr>
            <a:xfrm>
              <a:off x="4477739" y="5534223"/>
              <a:ext cx="2052320" cy="307777"/>
            </a:xfrm>
            <a:prstGeom prst="rect">
              <a:avLst/>
            </a:prstGeom>
            <a:noFill/>
          </p:spPr>
          <p:txBody>
            <a:bodyPr wrap="square" rtlCol="0">
              <a:spAutoFit/>
            </a:bodyPr>
            <a:lstStyle/>
            <a:p>
              <a:r>
                <a:rPr lang="en-US" altLang="zh-CN" sz="1400" dirty="0"/>
                <a:t>package jenkins.widgets</a:t>
              </a:r>
              <a:endParaRPr lang="zh-CN" altLang="en-US" sz="1400" dirty="0"/>
            </a:p>
          </p:txBody>
        </p:sp>
      </p:grpSp>
      <p:grpSp>
        <p:nvGrpSpPr>
          <p:cNvPr id="10" name="组合 9">
            <a:extLst>
              <a:ext uri="{FF2B5EF4-FFF2-40B4-BE49-F238E27FC236}">
                <a16:creationId xmlns:a16="http://schemas.microsoft.com/office/drawing/2014/main" id="{0230368C-07FF-4D93-8741-594C39BFEDDF}"/>
              </a:ext>
            </a:extLst>
          </p:cNvPr>
          <p:cNvGrpSpPr/>
          <p:nvPr/>
        </p:nvGrpSpPr>
        <p:grpSpPr>
          <a:xfrm>
            <a:off x="257810" y="258431"/>
            <a:ext cx="3340636" cy="1624370"/>
            <a:chOff x="3669765" y="671790"/>
            <a:chExt cx="3340636" cy="1624370"/>
          </a:xfrm>
        </p:grpSpPr>
        <p:sp>
          <p:nvSpPr>
            <p:cNvPr id="11" name="矩形 10">
              <a:extLst>
                <a:ext uri="{FF2B5EF4-FFF2-40B4-BE49-F238E27FC236}">
                  <a16:creationId xmlns:a16="http://schemas.microsoft.com/office/drawing/2014/main" id="{9343BF01-F82E-408B-B9F4-8510DC1C7C85}"/>
                </a:ext>
              </a:extLst>
            </p:cNvPr>
            <p:cNvSpPr/>
            <p:nvPr/>
          </p:nvSpPr>
          <p:spPr>
            <a:xfrm>
              <a:off x="3669765" y="942754"/>
              <a:ext cx="2227091" cy="926231"/>
            </a:xfrm>
            <a:prstGeom prst="rect">
              <a:avLst/>
            </a:prstGeom>
          </p:spPr>
          <p:txBody>
            <a:bodyPr wrap="square">
              <a:spAutoFit/>
            </a:bodyPr>
            <a:lstStyle/>
            <a:p>
              <a:r>
                <a:rPr lang="en-US" altLang="zh-CN" sz="1400" dirty="0">
                  <a:hlinkClick r:id="rId40" tooltip="class in hudson.widgets"/>
                </a:rPr>
                <a:t>BuildHistoryWidget</a:t>
              </a:r>
              <a:endParaRPr lang="en-US" altLang="zh-CN" sz="1400" dirty="0"/>
            </a:p>
            <a:p>
              <a:r>
                <a:rPr lang="en-US" altLang="zh-CN" sz="1400" dirty="0">
                  <a:hlinkClick r:id="rId41" tooltip="class in hudson.widgets"/>
                </a:rPr>
                <a:t>HistoryWidget</a:t>
              </a:r>
              <a:endParaRPr lang="en-US" altLang="zh-CN" sz="1400" dirty="0"/>
            </a:p>
            <a:p>
              <a:r>
                <a:rPr lang="en-US" altLang="zh-CN" sz="1400" dirty="0">
                  <a:hlinkClick r:id="rId42" tooltip="class in hudson.widgets"/>
                </a:rPr>
                <a:t>Messages</a:t>
              </a:r>
              <a:endParaRPr lang="en-US" altLang="zh-CN" sz="1400" dirty="0"/>
            </a:p>
            <a:p>
              <a:r>
                <a:rPr lang="en-US" altLang="zh-CN" sz="1400" dirty="0">
                  <a:hlinkClick r:id="rId43" tooltip="class in hudson.widgets"/>
                </a:rPr>
                <a:t>RenderOnDemandClosure</a:t>
              </a:r>
              <a:endParaRPr lang="en-US" altLang="zh-CN" sz="1400" dirty="0"/>
            </a:p>
            <a:p>
              <a:r>
                <a:rPr lang="en-US" altLang="zh-CN" sz="1400" dirty="0">
                  <a:hlinkClick r:id="rId44" tooltip="class in hudson.widgets"/>
                </a:rPr>
                <a:t>Widget</a:t>
              </a:r>
              <a:endParaRPr lang="en-US" altLang="zh-CN" sz="1400" dirty="0"/>
            </a:p>
          </p:txBody>
        </p:sp>
        <p:sp>
          <p:nvSpPr>
            <p:cNvPr id="12" name="矩形 11">
              <a:extLst>
                <a:ext uri="{FF2B5EF4-FFF2-40B4-BE49-F238E27FC236}">
                  <a16:creationId xmlns:a16="http://schemas.microsoft.com/office/drawing/2014/main" id="{086B197D-41FC-4AB6-88CB-A5CFE8BB0F19}"/>
                </a:ext>
              </a:extLst>
            </p:cNvPr>
            <p:cNvSpPr/>
            <p:nvPr/>
          </p:nvSpPr>
          <p:spPr>
            <a:xfrm>
              <a:off x="3669765" y="671790"/>
              <a:ext cx="1493001" cy="243745"/>
            </a:xfrm>
            <a:prstGeom prst="rect">
              <a:avLst/>
            </a:prstGeom>
          </p:spPr>
          <p:txBody>
            <a:bodyPr wrap="none">
              <a:spAutoFit/>
            </a:bodyPr>
            <a:lstStyle/>
            <a:p>
              <a:r>
                <a:rPr lang="en-US" altLang="zh-CN" sz="1400" dirty="0">
                  <a:hlinkClick r:id="rId45" tooltip="interface in hudson.widgets"/>
                </a:rPr>
                <a:t>HistoryWidget.Adapter</a:t>
              </a:r>
              <a:endParaRPr lang="zh-CN" altLang="en-US" sz="1400" dirty="0"/>
            </a:p>
          </p:txBody>
        </p:sp>
        <p:sp>
          <p:nvSpPr>
            <p:cNvPr id="13" name="矩形 12">
              <a:extLst>
                <a:ext uri="{FF2B5EF4-FFF2-40B4-BE49-F238E27FC236}">
                  <a16:creationId xmlns:a16="http://schemas.microsoft.com/office/drawing/2014/main" id="{A6E45BBD-6D43-4730-94BC-24D49F18F398}"/>
                </a:ext>
              </a:extLst>
            </p:cNvPr>
            <p:cNvSpPr/>
            <p:nvPr/>
          </p:nvSpPr>
          <p:spPr>
            <a:xfrm>
              <a:off x="3669765" y="671790"/>
              <a:ext cx="3340636" cy="162437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文本框 13">
              <a:extLst>
                <a:ext uri="{FF2B5EF4-FFF2-40B4-BE49-F238E27FC236}">
                  <a16:creationId xmlns:a16="http://schemas.microsoft.com/office/drawing/2014/main" id="{E53871C4-3E6B-4712-AA62-AA7627239D00}"/>
                </a:ext>
              </a:extLst>
            </p:cNvPr>
            <p:cNvSpPr txBox="1"/>
            <p:nvPr/>
          </p:nvSpPr>
          <p:spPr>
            <a:xfrm>
              <a:off x="4927711" y="1957164"/>
              <a:ext cx="1602348" cy="243745"/>
            </a:xfrm>
            <a:prstGeom prst="rect">
              <a:avLst/>
            </a:prstGeom>
            <a:noFill/>
          </p:spPr>
          <p:txBody>
            <a:bodyPr wrap="none" rtlCol="0">
              <a:spAutoFit/>
            </a:bodyPr>
            <a:lstStyle/>
            <a:p>
              <a:r>
                <a:rPr lang="en-US" altLang="zh-CN" sz="1400" dirty="0"/>
                <a:t>package hudson.widgets</a:t>
              </a:r>
              <a:endParaRPr lang="zh-CN" altLang="en-US" sz="1400" dirty="0"/>
            </a:p>
          </p:txBody>
        </p:sp>
      </p:grpSp>
      <p:grpSp>
        <p:nvGrpSpPr>
          <p:cNvPr id="16" name="组合 15">
            <a:extLst>
              <a:ext uri="{FF2B5EF4-FFF2-40B4-BE49-F238E27FC236}">
                <a16:creationId xmlns:a16="http://schemas.microsoft.com/office/drawing/2014/main" id="{21BBE839-A339-4A2E-8829-6B471593E1BD}"/>
              </a:ext>
            </a:extLst>
          </p:cNvPr>
          <p:cNvGrpSpPr/>
          <p:nvPr/>
        </p:nvGrpSpPr>
        <p:grpSpPr>
          <a:xfrm>
            <a:off x="251955" y="3711674"/>
            <a:ext cx="2247474" cy="2527651"/>
            <a:chOff x="663389" y="409581"/>
            <a:chExt cx="2247474" cy="2527651"/>
          </a:xfrm>
        </p:grpSpPr>
        <p:sp>
          <p:nvSpPr>
            <p:cNvPr id="17" name="Rectangle 1">
              <a:extLst>
                <a:ext uri="{FF2B5EF4-FFF2-40B4-BE49-F238E27FC236}">
                  <a16:creationId xmlns:a16="http://schemas.microsoft.com/office/drawing/2014/main" id="{0E036780-FD97-42CE-AEF5-DBCE899A923E}"/>
                </a:ext>
              </a:extLst>
            </p:cNvPr>
            <p:cNvSpPr>
              <a:spLocks noChangeArrowheads="1"/>
            </p:cNvSpPr>
            <p:nvPr/>
          </p:nvSpPr>
          <p:spPr bwMode="auto">
            <a:xfrm>
              <a:off x="663389" y="409581"/>
              <a:ext cx="206017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chemeClr val="accent1"/>
                  </a:solidFill>
                  <a:hlinkClick r:id="rId46" tooltip="class in hudson.model">
                    <a:extLst>
                      <a:ext uri="{A12FA001-AC4F-418D-AE19-62706E023703}">
                        <ahyp:hlinkClr xmlns:ahyp="http://schemas.microsoft.com/office/drawing/2018/hyperlinkcolor" val="tx"/>
                      </a:ext>
                    </a:extLst>
                  </a:hlinkClick>
                </a:rPr>
                <a:t>View</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47" tooltip="class in hudson.model">
                    <a:extLst>
                      <a:ext uri="{A12FA001-AC4F-418D-AE19-62706E023703}">
                        <ahyp:hlinkClr xmlns:ahyp="http://schemas.microsoft.com/office/drawing/2018/hyperlinkcolor" val="tx"/>
                      </a:ext>
                    </a:extLst>
                  </a:hlinkClick>
                </a:rPr>
                <a:t>View.AsynchPeople</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48" tooltip="class in hudson.model">
                    <a:extLst>
                      <a:ext uri="{A12FA001-AC4F-418D-AE19-62706E023703}">
                        <ahyp:hlinkClr xmlns:ahyp="http://schemas.microsoft.com/office/drawing/2018/hyperlinkcolor" val="tx"/>
                      </a:ext>
                    </a:extLst>
                  </a:hlinkClick>
                </a:rPr>
                <a:t>View.People</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49" tooltip="class in hudson.model">
                    <a:extLst>
                      <a:ext uri="{A12FA001-AC4F-418D-AE19-62706E023703}">
                        <ahyp:hlinkClr xmlns:ahyp="http://schemas.microsoft.com/office/drawing/2018/hyperlinkcolor" val="tx"/>
                      </a:ext>
                    </a:extLst>
                  </a:hlinkClick>
                </a:rPr>
                <a:t>View.PropertyList</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0" tooltip="class in hudson.model">
                    <a:extLst>
                      <a:ext uri="{A12FA001-AC4F-418D-AE19-62706E023703}">
                        <ahyp:hlinkClr xmlns:ahyp="http://schemas.microsoft.com/office/drawing/2018/hyperlinkcolor" val="tx"/>
                      </a:ext>
                    </a:extLst>
                  </a:hlinkClick>
                </a:rPr>
                <a:t>View.UserInfo</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1" tooltip="class in hudson.model">
                    <a:extLst>
                      <a:ext uri="{A12FA001-AC4F-418D-AE19-62706E023703}">
                        <ahyp:hlinkClr xmlns:ahyp="http://schemas.microsoft.com/office/drawing/2018/hyperlinkcolor" val="tx"/>
                      </a:ext>
                    </a:extLst>
                  </a:hlinkClick>
                </a:rPr>
                <a:t>ViewDescriptor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2" tooltip="class in hudson.model">
                    <a:extLst>
                      <a:ext uri="{A12FA001-AC4F-418D-AE19-62706E023703}">
                        <ahyp:hlinkClr xmlns:ahyp="http://schemas.microsoft.com/office/drawing/2018/hyperlinkcolor" val="tx"/>
                      </a:ext>
                    </a:extLst>
                  </a:hlinkClick>
                </a:rPr>
                <a:t>ViewGroupMixIn</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3" tooltip="class in hudson.model">
                    <a:extLst>
                      <a:ext uri="{A12FA001-AC4F-418D-AE19-62706E023703}">
                        <ahyp:hlinkClr xmlns:ahyp="http://schemas.microsoft.com/office/drawing/2018/hyperlinkcolor" val="tx"/>
                      </a:ext>
                    </a:extLst>
                  </a:hlinkClick>
                </a:rPr>
                <a:t>ViewJob</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4" tooltip="class in hudson.model">
                    <a:extLst>
                      <a:ext uri="{A12FA001-AC4F-418D-AE19-62706E023703}">
                        <ahyp:hlinkClr xmlns:ahyp="http://schemas.microsoft.com/office/drawing/2018/hyperlinkcolor" val="tx"/>
                      </a:ext>
                    </a:extLst>
                  </a:hlinkClick>
                </a:rPr>
                <a:t>ViewProperty</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5" tooltip="class in hudson.model">
                    <a:extLst>
                      <a:ext uri="{A12FA001-AC4F-418D-AE19-62706E023703}">
                        <ahyp:hlinkClr xmlns:ahyp="http://schemas.microsoft.com/office/drawing/2018/hyperlinkcolor" val="tx"/>
                      </a:ext>
                    </a:extLst>
                  </a:hlinkClick>
                </a:rPr>
                <a:t>ViewPropertyDescriptor</a:t>
              </a:r>
              <a:r>
                <a:rPr lang="zh-CN" altLang="zh-CN" sz="1400" dirty="0">
                  <a:solidFill>
                    <a:schemeClr val="accent1"/>
                  </a:solidFill>
                </a:rPr>
                <a:t> </a:t>
              </a:r>
            </a:p>
          </p:txBody>
        </p:sp>
        <p:sp>
          <p:nvSpPr>
            <p:cNvPr id="18" name="矩形 17">
              <a:extLst>
                <a:ext uri="{FF2B5EF4-FFF2-40B4-BE49-F238E27FC236}">
                  <a16:creationId xmlns:a16="http://schemas.microsoft.com/office/drawing/2014/main" id="{FA828DFD-D78C-43D0-B953-B1C62F54CD71}"/>
                </a:ext>
              </a:extLst>
            </p:cNvPr>
            <p:cNvSpPr/>
            <p:nvPr/>
          </p:nvSpPr>
          <p:spPr>
            <a:xfrm>
              <a:off x="663389" y="409581"/>
              <a:ext cx="2185328" cy="25129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6F5C169-AF33-4003-8CB4-616CE391AA6D}"/>
                </a:ext>
              </a:extLst>
            </p:cNvPr>
            <p:cNvSpPr txBox="1"/>
            <p:nvPr/>
          </p:nvSpPr>
          <p:spPr>
            <a:xfrm>
              <a:off x="926024" y="2629455"/>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20" name="组合 19">
            <a:extLst>
              <a:ext uri="{FF2B5EF4-FFF2-40B4-BE49-F238E27FC236}">
                <a16:creationId xmlns:a16="http://schemas.microsoft.com/office/drawing/2014/main" id="{E592BA76-4FA4-4BE3-94CA-F1C606C33368}"/>
              </a:ext>
            </a:extLst>
          </p:cNvPr>
          <p:cNvGrpSpPr/>
          <p:nvPr/>
        </p:nvGrpSpPr>
        <p:grpSpPr>
          <a:xfrm>
            <a:off x="257810" y="2075490"/>
            <a:ext cx="2900617" cy="1449869"/>
            <a:chOff x="4656630" y="1979131"/>
            <a:chExt cx="2900617" cy="1449869"/>
          </a:xfrm>
        </p:grpSpPr>
        <p:sp>
          <p:nvSpPr>
            <p:cNvPr id="21" name="Rectangle 2">
              <a:extLst>
                <a:ext uri="{FF2B5EF4-FFF2-40B4-BE49-F238E27FC236}">
                  <a16:creationId xmlns:a16="http://schemas.microsoft.com/office/drawing/2014/main" id="{0A3E95E2-83DC-453C-8040-5F0AEEC1F85F}"/>
                </a:ext>
              </a:extLst>
            </p:cNvPr>
            <p:cNvSpPr>
              <a:spLocks noChangeArrowheads="1"/>
            </p:cNvSpPr>
            <p:nvPr/>
          </p:nvSpPr>
          <p:spPr bwMode="auto">
            <a:xfrm>
              <a:off x="4656630" y="1979131"/>
              <a:ext cx="275107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chemeClr val="accent1"/>
                  </a:solidFill>
                  <a:hlinkClick r:id="rId56" tooltip="class in hudson.model">
                    <a:extLst>
                      <a:ext uri="{A12FA001-AC4F-418D-AE19-62706E023703}">
                        <ahyp:hlinkClr xmlns:ahyp="http://schemas.microsoft.com/office/drawing/2018/hyperlinkcolor" val="tx"/>
                      </a:ext>
                    </a:extLst>
                  </a:hlinkClick>
                </a:rPr>
                <a:t>MyView</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7" tooltip="class in hudson.model">
                    <a:extLst>
                      <a:ext uri="{A12FA001-AC4F-418D-AE19-62706E023703}">
                        <ahyp:hlinkClr xmlns:ahyp="http://schemas.microsoft.com/office/drawing/2018/hyperlinkcolor" val="tx"/>
                      </a:ext>
                    </a:extLst>
                  </a:hlinkClick>
                </a:rPr>
                <a:t>MyView.DescriptorImpl</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8" tooltip="class in hudson.model">
                    <a:extLst>
                      <a:ext uri="{A12FA001-AC4F-418D-AE19-62706E023703}">
                        <ahyp:hlinkClr xmlns:ahyp="http://schemas.microsoft.com/office/drawing/2018/hyperlinkcolor" val="tx"/>
                      </a:ext>
                    </a:extLst>
                  </a:hlinkClick>
                </a:rPr>
                <a:t>MyViewsProperty</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59" tooltip="class in hudson.model">
                    <a:extLst>
                      <a:ext uri="{A12FA001-AC4F-418D-AE19-62706E023703}">
                        <ahyp:hlinkClr xmlns:ahyp="http://schemas.microsoft.com/office/drawing/2018/hyperlinkcolor" val="tx"/>
                      </a:ext>
                    </a:extLst>
                  </a:hlinkClick>
                </a:rPr>
                <a:t>MyViewsProperty.DescriptorImpl</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60" tooltip="class in hudson.model">
                    <a:extLst>
                      <a:ext uri="{A12FA001-AC4F-418D-AE19-62706E023703}">
                        <ahyp:hlinkClr xmlns:ahyp="http://schemas.microsoft.com/office/drawing/2018/hyperlinkcolor" val="tx"/>
                      </a:ext>
                    </a:extLst>
                  </a:hlinkClick>
                </a:rPr>
                <a:t>MyViewsProperty.GlobalAction</a:t>
              </a:r>
              <a:r>
                <a:rPr lang="zh-CN" altLang="zh-CN" sz="1400" dirty="0">
                  <a:solidFill>
                    <a:schemeClr val="accent1"/>
                  </a:solidFill>
                </a:rPr>
                <a:t> </a:t>
              </a:r>
            </a:p>
          </p:txBody>
        </p:sp>
        <p:sp>
          <p:nvSpPr>
            <p:cNvPr id="22" name="矩形 21">
              <a:extLst>
                <a:ext uri="{FF2B5EF4-FFF2-40B4-BE49-F238E27FC236}">
                  <a16:creationId xmlns:a16="http://schemas.microsoft.com/office/drawing/2014/main" id="{C76AC1B3-0659-4594-9858-7F00CCCAE27E}"/>
                </a:ext>
              </a:extLst>
            </p:cNvPr>
            <p:cNvSpPr/>
            <p:nvPr/>
          </p:nvSpPr>
          <p:spPr>
            <a:xfrm>
              <a:off x="4656630" y="1979131"/>
              <a:ext cx="2900617" cy="14498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62A7524-543B-4E43-9FBB-130161EDED03}"/>
                </a:ext>
              </a:extLst>
            </p:cNvPr>
            <p:cNvSpPr txBox="1"/>
            <p:nvPr/>
          </p:nvSpPr>
          <p:spPr>
            <a:xfrm>
              <a:off x="5572408" y="3121223"/>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24" name="组合 23">
            <a:extLst>
              <a:ext uri="{FF2B5EF4-FFF2-40B4-BE49-F238E27FC236}">
                <a16:creationId xmlns:a16="http://schemas.microsoft.com/office/drawing/2014/main" id="{B087C539-B9C2-4212-8FA3-D630CD57923E}"/>
              </a:ext>
            </a:extLst>
          </p:cNvPr>
          <p:cNvGrpSpPr/>
          <p:nvPr/>
        </p:nvGrpSpPr>
        <p:grpSpPr>
          <a:xfrm>
            <a:off x="5832624" y="4301760"/>
            <a:ext cx="2366683" cy="952039"/>
            <a:chOff x="815788" y="4113020"/>
            <a:chExt cx="2366683" cy="952039"/>
          </a:xfrm>
        </p:grpSpPr>
        <p:sp>
          <p:nvSpPr>
            <p:cNvPr id="25" name="Rectangle 3">
              <a:extLst>
                <a:ext uri="{FF2B5EF4-FFF2-40B4-BE49-F238E27FC236}">
                  <a16:creationId xmlns:a16="http://schemas.microsoft.com/office/drawing/2014/main" id="{0BF0BD4C-5D05-4E94-B006-43E2E5C25F44}"/>
                </a:ext>
              </a:extLst>
            </p:cNvPr>
            <p:cNvSpPr>
              <a:spLocks noChangeArrowheads="1"/>
            </p:cNvSpPr>
            <p:nvPr/>
          </p:nvSpPr>
          <p:spPr bwMode="auto">
            <a:xfrm>
              <a:off x="815788" y="4113020"/>
              <a:ext cx="203292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61" tooltip="class in hudson.model">
                    <a:extLst>
                      <a:ext uri="{A12FA001-AC4F-418D-AE19-62706E023703}">
                        <ahyp:hlinkClr xmlns:ahyp="http://schemas.microsoft.com/office/drawing/2018/hyperlinkcolor" val="tx"/>
                      </a:ext>
                    </a:extLst>
                  </a:hlinkClick>
                </a:rPr>
                <a:t>ListView</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62" tooltip="class in hudson.model">
                    <a:extLst>
                      <a:ext uri="{A12FA001-AC4F-418D-AE19-62706E023703}">
                        <ahyp:hlinkClr xmlns:ahyp="http://schemas.microsoft.com/office/drawing/2018/hyperlinkcolor" val="tx"/>
                      </a:ext>
                    </a:extLst>
                  </a:hlinkClick>
                </a:rPr>
                <a:t>ListView.DescriptorImpl</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63" tooltip="class in hudson.model">
                    <a:extLst>
                      <a:ext uri="{A12FA001-AC4F-418D-AE19-62706E023703}">
                        <ahyp:hlinkClr xmlns:ahyp="http://schemas.microsoft.com/office/drawing/2018/hyperlinkcolor" val="tx"/>
                      </a:ext>
                    </a:extLst>
                  </a:hlinkClick>
                </a:rPr>
                <a:t>ListView.Listener</a:t>
              </a:r>
              <a:r>
                <a:rPr lang="zh-CN" altLang="zh-CN" sz="1400" dirty="0">
                  <a:solidFill>
                    <a:schemeClr val="accent1"/>
                  </a:solidFill>
                </a:rPr>
                <a:t> </a:t>
              </a:r>
            </a:p>
          </p:txBody>
        </p:sp>
        <p:sp>
          <p:nvSpPr>
            <p:cNvPr id="26" name="矩形 25">
              <a:extLst>
                <a:ext uri="{FF2B5EF4-FFF2-40B4-BE49-F238E27FC236}">
                  <a16:creationId xmlns:a16="http://schemas.microsoft.com/office/drawing/2014/main" id="{5A0B520B-781A-4886-8655-1AD2BB4A4868}"/>
                </a:ext>
              </a:extLst>
            </p:cNvPr>
            <p:cNvSpPr/>
            <p:nvPr/>
          </p:nvSpPr>
          <p:spPr>
            <a:xfrm>
              <a:off x="815788" y="4113020"/>
              <a:ext cx="2366683" cy="95203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8B089BE-CF24-4B8F-89B9-59E0706360D0}"/>
                </a:ext>
              </a:extLst>
            </p:cNvPr>
            <p:cNvSpPr txBox="1"/>
            <p:nvPr/>
          </p:nvSpPr>
          <p:spPr>
            <a:xfrm>
              <a:off x="1197632" y="4757282"/>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28" name="组合 27">
            <a:extLst>
              <a:ext uri="{FF2B5EF4-FFF2-40B4-BE49-F238E27FC236}">
                <a16:creationId xmlns:a16="http://schemas.microsoft.com/office/drawing/2014/main" id="{2B5A547E-EBD4-428C-AFC5-D21E9A9C73F9}"/>
              </a:ext>
            </a:extLst>
          </p:cNvPr>
          <p:cNvGrpSpPr/>
          <p:nvPr/>
        </p:nvGrpSpPr>
        <p:grpSpPr>
          <a:xfrm>
            <a:off x="5832624" y="5404824"/>
            <a:ext cx="2254740" cy="755831"/>
            <a:chOff x="5037056" y="409581"/>
            <a:chExt cx="2254740" cy="755831"/>
          </a:xfrm>
        </p:grpSpPr>
        <p:sp>
          <p:nvSpPr>
            <p:cNvPr id="29" name="Rectangle 7">
              <a:extLst>
                <a:ext uri="{FF2B5EF4-FFF2-40B4-BE49-F238E27FC236}">
                  <a16:creationId xmlns:a16="http://schemas.microsoft.com/office/drawing/2014/main" id="{769024E7-7982-4C27-9C18-510E10449932}"/>
                </a:ext>
              </a:extLst>
            </p:cNvPr>
            <p:cNvSpPr>
              <a:spLocks noChangeArrowheads="1"/>
            </p:cNvSpPr>
            <p:nvPr/>
          </p:nvSpPr>
          <p:spPr bwMode="auto">
            <a:xfrm>
              <a:off x="5037056" y="409581"/>
              <a:ext cx="211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64" tooltip="class in hudson.model">
                    <a:extLst>
                      <a:ext uri="{A12FA001-AC4F-418D-AE19-62706E023703}">
                        <ahyp:hlinkClr xmlns:ahyp="http://schemas.microsoft.com/office/drawing/2018/hyperlinkcolor" val="tx"/>
                      </a:ext>
                    </a:extLst>
                  </a:hlinkClick>
                </a:rPr>
                <a:t>TreeView</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65" tooltip="class in hudson.model">
                    <a:extLst>
                      <a:ext uri="{A12FA001-AC4F-418D-AE19-62706E023703}">
                        <ahyp:hlinkClr xmlns:ahyp="http://schemas.microsoft.com/office/drawing/2018/hyperlinkcolor" val="tx"/>
                      </a:ext>
                    </a:extLst>
                  </a:hlinkClick>
                </a:rPr>
                <a:t>TreeView.DescriptorImpl</a:t>
              </a:r>
              <a:r>
                <a:rPr lang="zh-CN" altLang="zh-CN" sz="1400" dirty="0">
                  <a:solidFill>
                    <a:schemeClr val="accent1"/>
                  </a:solidFill>
                </a:rPr>
                <a:t> </a:t>
              </a:r>
            </a:p>
          </p:txBody>
        </p:sp>
        <p:sp>
          <p:nvSpPr>
            <p:cNvPr id="30" name="矩形 29">
              <a:extLst>
                <a:ext uri="{FF2B5EF4-FFF2-40B4-BE49-F238E27FC236}">
                  <a16:creationId xmlns:a16="http://schemas.microsoft.com/office/drawing/2014/main" id="{65D84346-72B7-4036-B80F-422C57F9A398}"/>
                </a:ext>
              </a:extLst>
            </p:cNvPr>
            <p:cNvSpPr/>
            <p:nvPr/>
          </p:nvSpPr>
          <p:spPr>
            <a:xfrm>
              <a:off x="5037056" y="409581"/>
              <a:ext cx="2185328" cy="75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353B27F6-D3CA-4569-AFAA-22E2FE869E17}"/>
                </a:ext>
              </a:extLst>
            </p:cNvPr>
            <p:cNvSpPr txBox="1"/>
            <p:nvPr/>
          </p:nvSpPr>
          <p:spPr>
            <a:xfrm>
              <a:off x="5306957" y="857635"/>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spTree>
    <p:extLst>
      <p:ext uri="{BB962C8B-B14F-4D97-AF65-F5344CB8AC3E}">
        <p14:creationId xmlns:p14="http://schemas.microsoft.com/office/powerpoint/2010/main" val="23566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21CAD50-7A5A-4DFA-8B34-D9FF74B07963}"/>
              </a:ext>
            </a:extLst>
          </p:cNvPr>
          <p:cNvGrpSpPr/>
          <p:nvPr/>
        </p:nvGrpSpPr>
        <p:grpSpPr>
          <a:xfrm>
            <a:off x="259977" y="229578"/>
            <a:ext cx="3281082" cy="3472846"/>
            <a:chOff x="259977" y="229578"/>
            <a:chExt cx="3281082" cy="3472846"/>
          </a:xfrm>
        </p:grpSpPr>
        <p:sp>
          <p:nvSpPr>
            <p:cNvPr id="2" name="矩形 1">
              <a:extLst>
                <a:ext uri="{FF2B5EF4-FFF2-40B4-BE49-F238E27FC236}">
                  <a16:creationId xmlns:a16="http://schemas.microsoft.com/office/drawing/2014/main" id="{29C5C4DA-4C78-4F61-942E-B67325E7C286}"/>
                </a:ext>
              </a:extLst>
            </p:cNvPr>
            <p:cNvSpPr/>
            <p:nvPr/>
          </p:nvSpPr>
          <p:spPr>
            <a:xfrm>
              <a:off x="259977" y="229578"/>
              <a:ext cx="3281082" cy="3323987"/>
            </a:xfrm>
            <a:prstGeom prst="rect">
              <a:avLst/>
            </a:prstGeom>
          </p:spPr>
          <p:txBody>
            <a:bodyPr wrap="square">
              <a:spAutoFit/>
            </a:bodyPr>
            <a:lstStyle/>
            <a:p>
              <a:r>
                <a:rPr lang="en-US" altLang="zh-CN" sz="1400" dirty="0">
                  <a:hlinkClick r:id="rId2" tooltip="class in hudson.triggers"/>
                </a:rPr>
                <a:t>Messages</a:t>
              </a:r>
              <a:endParaRPr lang="en-US" altLang="zh-CN" sz="1400" dirty="0"/>
            </a:p>
            <a:p>
              <a:r>
                <a:rPr lang="en-US" altLang="zh-CN" sz="1400" dirty="0">
                  <a:hlinkClick r:id="rId3" tooltip="class in hudson.triggers"/>
                </a:rPr>
                <a:t>SafeTimerTask</a:t>
              </a:r>
              <a:endParaRPr lang="en-US" altLang="zh-CN" sz="1400" dirty="0"/>
            </a:p>
            <a:p>
              <a:r>
                <a:rPr lang="en-US" altLang="zh-CN" sz="1400" dirty="0">
                  <a:hlinkClick r:id="rId4" tooltip="class in hudson.triggers"/>
                </a:rPr>
                <a:t>SCMTrigger</a:t>
              </a:r>
              <a:endParaRPr lang="en-US" altLang="zh-CN" sz="1400" dirty="0"/>
            </a:p>
            <a:p>
              <a:r>
                <a:rPr lang="en-US" altLang="zh-CN" sz="1400" dirty="0">
                  <a:hlinkClick r:id="rId5" tooltip="class in hudson.triggers"/>
                </a:rPr>
                <a:t>SCMTrigger.AdministrativeMonitorImpl</a:t>
              </a:r>
              <a:endParaRPr lang="en-US" altLang="zh-CN" sz="1400" dirty="0"/>
            </a:p>
            <a:p>
              <a:r>
                <a:rPr lang="en-US" altLang="zh-CN" sz="1400" dirty="0">
                  <a:hlinkClick r:id="rId6" tooltip="class in hudson.triggers"/>
                </a:rPr>
                <a:t>SCMTrigger.BuildAction</a:t>
              </a:r>
              <a:endParaRPr lang="en-US" altLang="zh-CN" sz="1400" dirty="0"/>
            </a:p>
            <a:p>
              <a:r>
                <a:rPr lang="en-US" altLang="zh-CN" sz="1400" dirty="0">
                  <a:hlinkClick r:id="rId7" tooltip="class in hudson.triggers"/>
                </a:rPr>
                <a:t>SCMTrigger.DescriptorImpl</a:t>
              </a:r>
              <a:endParaRPr lang="en-US" altLang="zh-CN" sz="1400" dirty="0"/>
            </a:p>
            <a:p>
              <a:r>
                <a:rPr lang="en-US" altLang="zh-CN" sz="1400" dirty="0">
                  <a:hlinkClick r:id="rId8" tooltip="class in hudson.triggers"/>
                </a:rPr>
                <a:t>SCMTrigger.SCMTriggerCause</a:t>
              </a:r>
              <a:endParaRPr lang="en-US" altLang="zh-CN" sz="1400" dirty="0"/>
            </a:p>
            <a:p>
              <a:r>
                <a:rPr lang="en-US" altLang="zh-CN" sz="1400" dirty="0">
                  <a:hlinkClick r:id="rId9" tooltip="class in hudson.triggers"/>
                </a:rPr>
                <a:t>SlowTriggerAdminMonitor</a:t>
              </a:r>
              <a:endParaRPr lang="en-US" altLang="zh-CN" sz="1400" dirty="0"/>
            </a:p>
            <a:p>
              <a:r>
                <a:rPr lang="en-US" altLang="zh-CN" sz="1400" dirty="0">
                  <a:hlinkClick r:id="rId10" tooltip="class in hudson.triggers"/>
                </a:rPr>
                <a:t>TimerTrigger</a:t>
              </a:r>
              <a:endParaRPr lang="en-US" altLang="zh-CN" sz="1400" dirty="0"/>
            </a:p>
            <a:p>
              <a:r>
                <a:rPr lang="en-US" altLang="zh-CN" sz="1400" dirty="0">
                  <a:hlinkClick r:id="rId11" tooltip="class in hudson.triggers"/>
                </a:rPr>
                <a:t>TimerTrigger.DescriptorImpl</a:t>
              </a:r>
              <a:endParaRPr lang="en-US" altLang="zh-CN" sz="1400" dirty="0"/>
            </a:p>
            <a:p>
              <a:r>
                <a:rPr lang="en-US" altLang="zh-CN" sz="1400" dirty="0">
                  <a:hlinkClick r:id="rId12" tooltip="class in hudson.triggers"/>
                </a:rPr>
                <a:t>TimerTrigger.TimerTriggerCause</a:t>
              </a:r>
              <a:endParaRPr lang="en-US" altLang="zh-CN" sz="1400" dirty="0"/>
            </a:p>
            <a:p>
              <a:r>
                <a:rPr lang="en-US" altLang="zh-CN" sz="1400" dirty="0">
                  <a:hlinkClick r:id="rId13" tooltip="class in hudson.triggers"/>
                </a:rPr>
                <a:t>Trigger</a:t>
              </a:r>
              <a:endParaRPr lang="en-US" altLang="zh-CN" sz="1400" dirty="0"/>
            </a:p>
            <a:p>
              <a:r>
                <a:rPr lang="en-US" altLang="zh-CN" sz="1400" dirty="0">
                  <a:hlinkClick r:id="rId14" tooltip="class in hudson.triggers"/>
                </a:rPr>
                <a:t>Trigger.Cron</a:t>
              </a:r>
              <a:endParaRPr lang="en-US" altLang="zh-CN" sz="1400" dirty="0"/>
            </a:p>
            <a:p>
              <a:r>
                <a:rPr lang="en-US" altLang="zh-CN" sz="1400" dirty="0">
                  <a:hlinkClick r:id="rId15" tooltip="class in hudson.triggers"/>
                </a:rPr>
                <a:t>TriggerDescriptor</a:t>
              </a:r>
              <a:endParaRPr lang="en-US" altLang="zh-CN" sz="1400" dirty="0"/>
            </a:p>
            <a:p>
              <a:r>
                <a:rPr lang="en-US" altLang="zh-CN" sz="1400" dirty="0">
                  <a:hlinkClick r:id="rId16" tooltip="class in hudson.triggers"/>
                </a:rPr>
                <a:t>Triggers</a:t>
              </a:r>
              <a:endParaRPr lang="en-US" altLang="zh-CN" sz="1400" dirty="0"/>
            </a:p>
          </p:txBody>
        </p:sp>
        <p:sp>
          <p:nvSpPr>
            <p:cNvPr id="3" name="矩形 2">
              <a:extLst>
                <a:ext uri="{FF2B5EF4-FFF2-40B4-BE49-F238E27FC236}">
                  <a16:creationId xmlns:a16="http://schemas.microsoft.com/office/drawing/2014/main" id="{61086659-552E-43A5-8009-57D98D842CFA}"/>
                </a:ext>
              </a:extLst>
            </p:cNvPr>
            <p:cNvSpPr/>
            <p:nvPr/>
          </p:nvSpPr>
          <p:spPr>
            <a:xfrm>
              <a:off x="259977" y="229578"/>
              <a:ext cx="3281082" cy="34728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4DB04CC-3225-44B2-A43A-FCCDA2996785}"/>
                </a:ext>
              </a:extLst>
            </p:cNvPr>
            <p:cNvSpPr txBox="1"/>
            <p:nvPr/>
          </p:nvSpPr>
          <p:spPr>
            <a:xfrm>
              <a:off x="2147729" y="3394647"/>
              <a:ext cx="1393330" cy="307777"/>
            </a:xfrm>
            <a:prstGeom prst="rect">
              <a:avLst/>
            </a:prstGeom>
            <a:noFill/>
          </p:spPr>
          <p:txBody>
            <a:bodyPr wrap="none" rtlCol="0">
              <a:spAutoFit/>
            </a:bodyPr>
            <a:lstStyle/>
            <a:p>
              <a:r>
                <a:rPr lang="en-US" altLang="zh-CN" sz="1400" dirty="0"/>
                <a:t>hudson.triggers</a:t>
              </a:r>
              <a:endParaRPr lang="zh-CN" altLang="en-US" sz="1400" dirty="0"/>
            </a:p>
          </p:txBody>
        </p:sp>
      </p:grpSp>
      <p:grpSp>
        <p:nvGrpSpPr>
          <p:cNvPr id="9" name="组合 8">
            <a:extLst>
              <a:ext uri="{FF2B5EF4-FFF2-40B4-BE49-F238E27FC236}">
                <a16:creationId xmlns:a16="http://schemas.microsoft.com/office/drawing/2014/main" id="{54630A3A-A53D-4969-98E9-67003485CB92}"/>
              </a:ext>
            </a:extLst>
          </p:cNvPr>
          <p:cNvGrpSpPr/>
          <p:nvPr/>
        </p:nvGrpSpPr>
        <p:grpSpPr>
          <a:xfrm>
            <a:off x="3747845" y="229578"/>
            <a:ext cx="3474720" cy="1828756"/>
            <a:chOff x="3891280" y="291133"/>
            <a:chExt cx="3474720" cy="1828756"/>
          </a:xfrm>
        </p:grpSpPr>
        <p:sp>
          <p:nvSpPr>
            <p:cNvPr id="5" name="矩形 4">
              <a:extLst>
                <a:ext uri="{FF2B5EF4-FFF2-40B4-BE49-F238E27FC236}">
                  <a16:creationId xmlns:a16="http://schemas.microsoft.com/office/drawing/2014/main" id="{F040BBB4-A5C4-4134-B870-040FD786D577}"/>
                </a:ext>
              </a:extLst>
            </p:cNvPr>
            <p:cNvSpPr/>
            <p:nvPr/>
          </p:nvSpPr>
          <p:spPr>
            <a:xfrm>
              <a:off x="3891280" y="291133"/>
              <a:ext cx="3098800" cy="1600438"/>
            </a:xfrm>
            <a:prstGeom prst="rect">
              <a:avLst/>
            </a:prstGeom>
          </p:spPr>
          <p:txBody>
            <a:bodyPr wrap="square">
              <a:spAutoFit/>
            </a:bodyPr>
            <a:lstStyle/>
            <a:p>
              <a:r>
                <a:rPr lang="en-US" altLang="zh-CN" sz="1400" dirty="0">
                  <a:hlinkClick r:id="rId17" tooltip="interface in jenkins.triggers"/>
                </a:rPr>
                <a:t>SCMTriggerItem</a:t>
              </a:r>
              <a:endParaRPr lang="en-US" altLang="zh-CN" sz="1400" b="1" dirty="0"/>
            </a:p>
            <a:p>
              <a:r>
                <a:rPr lang="en-US" altLang="zh-CN" sz="1400" dirty="0">
                  <a:hlinkClick r:id="rId18" tooltip="class in jenkins.triggers"/>
                </a:rPr>
                <a:t>Messages</a:t>
              </a:r>
              <a:endParaRPr lang="en-US" altLang="zh-CN" sz="1400" dirty="0"/>
            </a:p>
            <a:p>
              <a:r>
                <a:rPr lang="en-US" altLang="zh-CN" sz="1400" dirty="0">
                  <a:hlinkClick r:id="rId19" tooltip="class in jenkins.triggers"/>
                </a:rPr>
                <a:t>ReverseBuildTrigger</a:t>
              </a:r>
              <a:endParaRPr lang="en-US" altLang="zh-CN" sz="1400" dirty="0"/>
            </a:p>
            <a:p>
              <a:r>
                <a:rPr lang="en-US" altLang="zh-CN" sz="1400" dirty="0">
                  <a:hlinkClick r:id="rId20" tooltip="class in jenkins.triggers"/>
                </a:rPr>
                <a:t>ReverseBuildTrigger.DescriptorImpl</a:t>
              </a:r>
              <a:endParaRPr lang="en-US" altLang="zh-CN" sz="1400" dirty="0"/>
            </a:p>
            <a:p>
              <a:r>
                <a:rPr lang="en-US" altLang="zh-CN" sz="1400" dirty="0">
                  <a:hlinkClick r:id="rId21" tooltip="class in jenkins.triggers"/>
                </a:rPr>
                <a:t>ReverseBuildTrigger.ItemListenerImpl</a:t>
              </a:r>
              <a:endParaRPr lang="en-US" altLang="zh-CN" sz="1400" dirty="0"/>
            </a:p>
            <a:p>
              <a:r>
                <a:rPr lang="en-US" altLang="zh-CN" sz="1400" dirty="0">
                  <a:hlinkClick r:id="rId22" tooltip="class in jenkins.triggers"/>
                </a:rPr>
                <a:t>ReverseBuildTrigger.RunListenerImpl</a:t>
              </a:r>
              <a:endParaRPr lang="en-US" altLang="zh-CN" sz="1400" dirty="0"/>
            </a:p>
            <a:p>
              <a:r>
                <a:rPr lang="en-US" altLang="zh-CN" sz="1400" dirty="0">
                  <a:hlinkClick r:id="rId23" tooltip="class in jenkins.triggers"/>
                </a:rPr>
                <a:t>SCMTriggerItem.SCMTriggerItems</a:t>
              </a:r>
              <a:endParaRPr lang="en-US" altLang="zh-CN" sz="1400" dirty="0"/>
            </a:p>
          </p:txBody>
        </p:sp>
        <p:sp>
          <p:nvSpPr>
            <p:cNvPr id="6" name="矩形 5">
              <a:extLst>
                <a:ext uri="{FF2B5EF4-FFF2-40B4-BE49-F238E27FC236}">
                  <a16:creationId xmlns:a16="http://schemas.microsoft.com/office/drawing/2014/main" id="{B64E0133-A4EC-4BB1-A489-A4C3DE047C41}"/>
                </a:ext>
              </a:extLst>
            </p:cNvPr>
            <p:cNvSpPr/>
            <p:nvPr/>
          </p:nvSpPr>
          <p:spPr>
            <a:xfrm>
              <a:off x="3891280" y="291133"/>
              <a:ext cx="3474720" cy="18287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245D79A-0A66-46DB-9A0A-DEE647F1319E}"/>
                </a:ext>
              </a:extLst>
            </p:cNvPr>
            <p:cNvSpPr txBox="1"/>
            <p:nvPr/>
          </p:nvSpPr>
          <p:spPr>
            <a:xfrm>
              <a:off x="5972670" y="1812112"/>
              <a:ext cx="1393330" cy="307777"/>
            </a:xfrm>
            <a:prstGeom prst="rect">
              <a:avLst/>
            </a:prstGeom>
            <a:noFill/>
          </p:spPr>
          <p:txBody>
            <a:bodyPr wrap="none" rtlCol="0">
              <a:spAutoFit/>
            </a:bodyPr>
            <a:lstStyle/>
            <a:p>
              <a:r>
                <a:rPr lang="en-US" altLang="zh-CN" sz="1400" dirty="0"/>
                <a:t>hudson.triggers</a:t>
              </a:r>
              <a:endParaRPr lang="zh-CN" altLang="en-US" sz="1400" dirty="0"/>
            </a:p>
          </p:txBody>
        </p:sp>
      </p:grpSp>
      <p:grpSp>
        <p:nvGrpSpPr>
          <p:cNvPr id="15" name="组合 14">
            <a:extLst>
              <a:ext uri="{FF2B5EF4-FFF2-40B4-BE49-F238E27FC236}">
                <a16:creationId xmlns:a16="http://schemas.microsoft.com/office/drawing/2014/main" id="{76A249A5-5F74-42E0-9265-3EF7C5F99A51}"/>
              </a:ext>
            </a:extLst>
          </p:cNvPr>
          <p:cNvGrpSpPr/>
          <p:nvPr/>
        </p:nvGrpSpPr>
        <p:grpSpPr>
          <a:xfrm>
            <a:off x="3747845" y="2258216"/>
            <a:ext cx="2423748" cy="995972"/>
            <a:chOff x="4972134" y="3244334"/>
            <a:chExt cx="2423748" cy="995972"/>
          </a:xfrm>
        </p:grpSpPr>
        <p:sp>
          <p:nvSpPr>
            <p:cNvPr id="10" name="矩形 9">
              <a:extLst>
                <a:ext uri="{FF2B5EF4-FFF2-40B4-BE49-F238E27FC236}">
                  <a16:creationId xmlns:a16="http://schemas.microsoft.com/office/drawing/2014/main" id="{E312218F-957F-4A7C-BDC8-F677C48F734E}"/>
                </a:ext>
              </a:extLst>
            </p:cNvPr>
            <p:cNvSpPr/>
            <p:nvPr/>
          </p:nvSpPr>
          <p:spPr>
            <a:xfrm>
              <a:off x="4972134" y="3244334"/>
              <a:ext cx="1786066" cy="738664"/>
            </a:xfrm>
            <a:prstGeom prst="rect">
              <a:avLst/>
            </a:prstGeom>
          </p:spPr>
          <p:txBody>
            <a:bodyPr wrap="none">
              <a:spAutoFit/>
            </a:bodyPr>
            <a:lstStyle/>
            <a:p>
              <a:r>
                <a:rPr lang="en-US" altLang="zh-CN" sz="1400" dirty="0">
                  <a:hlinkClick r:id="rId24" tooltip="class in hudson.model"/>
                </a:rPr>
                <a:t>AsyncAperiodicWork</a:t>
              </a:r>
              <a:endParaRPr lang="en-US" altLang="zh-CN" sz="1400" dirty="0"/>
            </a:p>
            <a:p>
              <a:r>
                <a:rPr lang="en-US" altLang="zh-CN" sz="1400" dirty="0">
                  <a:hlinkClick r:id="rId25" tooltip="class in hudson.model"/>
                </a:rPr>
                <a:t>AperiodicWork</a:t>
              </a:r>
              <a:endParaRPr lang="en-US" altLang="zh-CN" sz="1400" dirty="0"/>
            </a:p>
            <a:p>
              <a:r>
                <a:rPr lang="en-US" altLang="zh-CN" sz="1400" dirty="0">
                  <a:hlinkClick r:id="rId26" tooltip="class in hudson.model"/>
                </a:rPr>
                <a:t>PeriodicWork</a:t>
              </a:r>
              <a:endParaRPr lang="zh-CN" altLang="en-US" sz="1400" dirty="0"/>
            </a:p>
          </p:txBody>
        </p:sp>
        <p:sp>
          <p:nvSpPr>
            <p:cNvPr id="13" name="矩形 12">
              <a:extLst>
                <a:ext uri="{FF2B5EF4-FFF2-40B4-BE49-F238E27FC236}">
                  <a16:creationId xmlns:a16="http://schemas.microsoft.com/office/drawing/2014/main" id="{375E3CC0-BC3B-431F-924D-76C88A41C790}"/>
                </a:ext>
              </a:extLst>
            </p:cNvPr>
            <p:cNvSpPr/>
            <p:nvPr/>
          </p:nvSpPr>
          <p:spPr>
            <a:xfrm>
              <a:off x="4972134" y="3244334"/>
              <a:ext cx="2423748" cy="99597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0E80ADF-B2B1-4268-8E66-A6B3AC5522A9}"/>
                </a:ext>
              </a:extLst>
            </p:cNvPr>
            <p:cNvSpPr txBox="1"/>
            <p:nvPr/>
          </p:nvSpPr>
          <p:spPr>
            <a:xfrm>
              <a:off x="6002552" y="3932529"/>
              <a:ext cx="1290738" cy="307777"/>
            </a:xfrm>
            <a:prstGeom prst="rect">
              <a:avLst/>
            </a:prstGeom>
            <a:noFill/>
          </p:spPr>
          <p:txBody>
            <a:bodyPr wrap="none" rtlCol="0">
              <a:spAutoFit/>
            </a:bodyPr>
            <a:lstStyle/>
            <a:p>
              <a:r>
                <a:rPr lang="en-US" altLang="zh-CN" sz="1400" dirty="0"/>
                <a:t>hudson.model</a:t>
              </a:r>
              <a:endParaRPr lang="zh-CN" altLang="en-US" sz="1400" dirty="0"/>
            </a:p>
          </p:txBody>
        </p:sp>
      </p:grpSp>
    </p:spTree>
    <p:extLst>
      <p:ext uri="{BB962C8B-B14F-4D97-AF65-F5344CB8AC3E}">
        <p14:creationId xmlns:p14="http://schemas.microsoft.com/office/powerpoint/2010/main" val="187101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40B82E2-5B68-4488-91BD-1852D86677DA}"/>
              </a:ext>
            </a:extLst>
          </p:cNvPr>
          <p:cNvGrpSpPr/>
          <p:nvPr/>
        </p:nvGrpSpPr>
        <p:grpSpPr>
          <a:xfrm>
            <a:off x="367553" y="300092"/>
            <a:ext cx="11196917" cy="3128908"/>
            <a:chOff x="233082" y="300092"/>
            <a:chExt cx="11196917" cy="3128908"/>
          </a:xfrm>
        </p:grpSpPr>
        <p:sp>
          <p:nvSpPr>
            <p:cNvPr id="2" name="矩形 1">
              <a:extLst>
                <a:ext uri="{FF2B5EF4-FFF2-40B4-BE49-F238E27FC236}">
                  <a16:creationId xmlns:a16="http://schemas.microsoft.com/office/drawing/2014/main" id="{6DD6A0F1-9C0D-4576-BDF3-F4FA1B5637BE}"/>
                </a:ext>
              </a:extLst>
            </p:cNvPr>
            <p:cNvSpPr/>
            <p:nvPr/>
          </p:nvSpPr>
          <p:spPr>
            <a:xfrm>
              <a:off x="233082" y="300092"/>
              <a:ext cx="11196917" cy="3128908"/>
            </a:xfrm>
            <a:prstGeom prst="rect">
              <a:avLst/>
            </a:prstGeom>
          </p:spPr>
          <p:txBody>
            <a:bodyPr wrap="square" numCol="3">
              <a:spAutoFit/>
            </a:bodyPr>
            <a:lstStyle/>
            <a:p>
              <a:r>
                <a:rPr lang="en-US" altLang="zh-CN" sz="1400" dirty="0">
                  <a:hlinkClick r:id="rId2" tooltip="interface in hudson.tasks"/>
                </a:rPr>
                <a:t>BuildStep</a:t>
              </a:r>
              <a:endParaRPr lang="en-US" altLang="zh-CN" sz="1400" dirty="0"/>
            </a:p>
            <a:p>
              <a:r>
                <a:rPr lang="en-US" altLang="zh-CN" sz="1400" dirty="0">
                  <a:hlinkClick r:id="rId3" tooltip="interface in hudson.tasks"/>
                </a:rPr>
                <a:t>Maven.ProjectWithMaven</a:t>
              </a:r>
              <a:endParaRPr lang="en-US" altLang="zh-CN" sz="1400" dirty="0"/>
            </a:p>
            <a:p>
              <a:r>
                <a:rPr lang="en-US" altLang="zh-CN" sz="1400" dirty="0">
                  <a:hlinkClick r:id="rId4" tooltip="class in hudson.tasks"/>
                </a:rPr>
                <a:t>ArtifactArchiver</a:t>
              </a:r>
              <a:endParaRPr lang="en-US" altLang="zh-CN" sz="1400" dirty="0"/>
            </a:p>
            <a:p>
              <a:r>
                <a:rPr lang="en-US" altLang="zh-CN" sz="1400" dirty="0">
                  <a:hlinkClick r:id="rId5" tooltip="class in hudson.tasks"/>
                </a:rPr>
                <a:t>ArtifactArchiver.DescriptorImpl</a:t>
              </a:r>
              <a:endParaRPr lang="en-US" altLang="zh-CN" sz="1400" dirty="0"/>
            </a:p>
            <a:p>
              <a:r>
                <a:rPr lang="en-US" altLang="zh-CN" sz="1400" dirty="0">
                  <a:hlinkClick r:id="rId6" tooltip="class in hudson.tasks"/>
                </a:rPr>
                <a:t>ArtifactArchiver.Migrator</a:t>
              </a:r>
              <a:endParaRPr lang="en-US" altLang="zh-CN" sz="1400" dirty="0"/>
            </a:p>
            <a:p>
              <a:r>
                <a:rPr lang="en-US" altLang="zh-CN" sz="1400" dirty="0">
                  <a:hlinkClick r:id="rId7" tooltip="class in hudson.tasks"/>
                </a:rPr>
                <a:t>BatchFile</a:t>
              </a:r>
              <a:endParaRPr lang="en-US" altLang="zh-CN" sz="1400" dirty="0"/>
            </a:p>
            <a:p>
              <a:r>
                <a:rPr lang="en-US" altLang="zh-CN" sz="1400" dirty="0">
                  <a:hlinkClick r:id="rId8" tooltip="class in hudson.tasks"/>
                </a:rPr>
                <a:t>BatchFile.DescriptorImpl</a:t>
              </a:r>
              <a:endParaRPr lang="en-US" altLang="zh-CN" sz="1400" dirty="0"/>
            </a:p>
            <a:p>
              <a:r>
                <a:rPr lang="en-US" altLang="zh-CN" sz="1400" dirty="0">
                  <a:hlinkClick r:id="rId9" tooltip="class in hudson.tasks"/>
                </a:rPr>
                <a:t>Builder</a:t>
              </a:r>
              <a:endParaRPr lang="en-US" altLang="zh-CN" sz="1400" dirty="0"/>
            </a:p>
            <a:p>
              <a:r>
                <a:rPr lang="en-US" altLang="zh-CN" sz="1400" dirty="0">
                  <a:hlinkClick r:id="rId10" tooltip="class in hudson.tasks"/>
                </a:rPr>
                <a:t>BuildStep.PublisherList</a:t>
              </a:r>
              <a:endParaRPr lang="en-US" altLang="zh-CN" sz="1400" dirty="0"/>
            </a:p>
            <a:p>
              <a:r>
                <a:rPr lang="en-US" altLang="zh-CN" sz="1400" dirty="0">
                  <a:hlinkClick r:id="rId11" tooltip="class in hudson.tasks"/>
                </a:rPr>
                <a:t>BuildStepCompatibilityLayer</a:t>
              </a:r>
              <a:endParaRPr lang="en-US" altLang="zh-CN" sz="1400" dirty="0"/>
            </a:p>
            <a:p>
              <a:r>
                <a:rPr lang="en-US" altLang="zh-CN" sz="1400" dirty="0">
                  <a:hlinkClick r:id="rId12" tooltip="class in hudson.tasks"/>
                </a:rPr>
                <a:t>BuildStepDescriptor</a:t>
              </a:r>
              <a:endParaRPr lang="en-US" altLang="zh-CN" sz="1400" dirty="0"/>
            </a:p>
            <a:p>
              <a:r>
                <a:rPr lang="en-US" altLang="zh-CN" sz="1400" dirty="0">
                  <a:hlinkClick r:id="rId13" tooltip="class in hudson.tasks"/>
                </a:rPr>
                <a:t>BuildTrigger</a:t>
              </a:r>
              <a:endParaRPr lang="en-US" altLang="zh-CN" sz="1400" dirty="0"/>
            </a:p>
            <a:p>
              <a:r>
                <a:rPr lang="en-US" altLang="zh-CN" sz="1400" dirty="0">
                  <a:hlinkClick r:id="rId14" tooltip="class in hudson.tasks"/>
                </a:rPr>
                <a:t>BuildTrigger.DescriptorImpl</a:t>
              </a:r>
              <a:endParaRPr lang="en-US" altLang="zh-CN" sz="1400" dirty="0"/>
            </a:p>
            <a:p>
              <a:r>
                <a:rPr lang="en-US" altLang="zh-CN" sz="1400" dirty="0">
                  <a:hlinkClick r:id="rId15" tooltip="class in hudson.tasks"/>
                </a:rPr>
                <a:t>BuildTrigger.DescriptorImpl.ItemListenerImpl</a:t>
              </a:r>
              <a:endParaRPr lang="en-US" altLang="zh-CN" sz="1400" dirty="0"/>
            </a:p>
            <a:p>
              <a:r>
                <a:rPr lang="en-US" altLang="zh-CN" sz="1400" dirty="0">
                  <a:hlinkClick r:id="rId16" tooltip="class in hudson.tasks"/>
                </a:rPr>
                <a:t>BuildWrapper</a:t>
              </a:r>
              <a:endParaRPr lang="en-US" altLang="zh-CN" sz="1400" dirty="0"/>
            </a:p>
            <a:p>
              <a:r>
                <a:rPr lang="en-US" altLang="zh-CN" sz="1400" dirty="0">
                  <a:hlinkClick r:id="rId17" tooltip="class in hudson.tasks"/>
                </a:rPr>
                <a:t>BuildWrapperDescriptor</a:t>
              </a:r>
              <a:endParaRPr lang="en-US" altLang="zh-CN" sz="1400" dirty="0"/>
            </a:p>
            <a:p>
              <a:r>
                <a:rPr lang="en-US" altLang="zh-CN" sz="1400" dirty="0">
                  <a:hlinkClick r:id="rId18" tooltip="class in hudson.tasks"/>
                </a:rPr>
                <a:t>BuildWrappers</a:t>
              </a:r>
              <a:endParaRPr lang="en-US" altLang="zh-CN" sz="1400" dirty="0"/>
            </a:p>
            <a:p>
              <a:r>
                <a:rPr lang="en-US" altLang="zh-CN" sz="1400" dirty="0">
                  <a:hlinkClick r:id="rId19" tooltip="class in hudson.tasks"/>
                </a:rPr>
                <a:t>CommandInterpreter</a:t>
              </a:r>
              <a:endParaRPr lang="en-US" altLang="zh-CN" sz="1400" dirty="0"/>
            </a:p>
            <a:p>
              <a:r>
                <a:rPr lang="en-US" altLang="zh-CN" sz="1400" dirty="0">
                  <a:hlinkClick r:id="rId20" tooltip="class in hudson.tasks"/>
                </a:rPr>
                <a:t>Fingerprinter</a:t>
              </a:r>
              <a:endParaRPr lang="en-US" altLang="zh-CN" sz="1400" dirty="0"/>
            </a:p>
            <a:p>
              <a:r>
                <a:rPr lang="en-US" altLang="zh-CN" sz="1400" dirty="0">
                  <a:hlinkClick r:id="rId21" tooltip="class in hudson.tasks"/>
                </a:rPr>
                <a:t>Fingerprinter.DescriptorImpl</a:t>
              </a:r>
              <a:endParaRPr lang="en-US" altLang="zh-CN" sz="1400" dirty="0"/>
            </a:p>
            <a:p>
              <a:r>
                <a:rPr lang="en-US" altLang="zh-CN" sz="1400" dirty="0">
                  <a:hlinkClick r:id="rId22" tooltip="class in hudson.tasks"/>
                </a:rPr>
                <a:t>Fingerprinter.FingerprintAction</a:t>
              </a:r>
              <a:endParaRPr lang="en-US" altLang="zh-CN" sz="1400" dirty="0"/>
            </a:p>
            <a:p>
              <a:r>
                <a:rPr lang="en-US" altLang="zh-CN" sz="1400" dirty="0">
                  <a:hlinkClick r:id="rId23" tooltip="class in hudson.tasks"/>
                </a:rPr>
                <a:t>LogRotator</a:t>
              </a:r>
              <a:endParaRPr lang="en-US" altLang="zh-CN" sz="1400" dirty="0"/>
            </a:p>
            <a:p>
              <a:r>
                <a:rPr lang="en-US" altLang="zh-CN" sz="1400" dirty="0">
                  <a:hlinkClick r:id="rId24" tooltip="class in hudson.tasks"/>
                </a:rPr>
                <a:t>LogRotator.LRDescriptor</a:t>
              </a:r>
              <a:endParaRPr lang="en-US" altLang="zh-CN" sz="1400" dirty="0"/>
            </a:p>
            <a:p>
              <a:r>
                <a:rPr lang="en-US" altLang="zh-CN" sz="1400" dirty="0">
                  <a:hlinkClick r:id="rId25" tooltip="class in hudson.tasks"/>
                </a:rPr>
                <a:t>Maven</a:t>
              </a:r>
              <a:endParaRPr lang="en-US" altLang="zh-CN" sz="1400" dirty="0"/>
            </a:p>
            <a:p>
              <a:r>
                <a:rPr lang="en-US" altLang="zh-CN" sz="1400" dirty="0">
                  <a:hlinkClick r:id="rId26" tooltip="class in hudson.tasks"/>
                </a:rPr>
                <a:t>Maven.DescriptorImpl</a:t>
              </a:r>
              <a:endParaRPr lang="en-US" altLang="zh-CN" sz="1400" dirty="0"/>
            </a:p>
            <a:p>
              <a:r>
                <a:rPr lang="en-US" altLang="zh-CN" sz="1400" dirty="0">
                  <a:hlinkClick r:id="rId27" tooltip="class in hudson.tasks"/>
                </a:rPr>
                <a:t>Maven.MavenInstallation</a:t>
              </a:r>
              <a:endParaRPr lang="en-US" altLang="zh-CN" sz="1400" dirty="0"/>
            </a:p>
            <a:p>
              <a:r>
                <a:rPr lang="en-US" altLang="zh-CN" sz="1400" dirty="0">
                  <a:hlinkClick r:id="rId28" tooltip="class in hudson.tasks"/>
                </a:rPr>
                <a:t>Maven.MavenInstallation.ConverterImpl</a:t>
              </a:r>
              <a:endParaRPr lang="en-US" altLang="zh-CN" sz="1400" dirty="0"/>
            </a:p>
            <a:p>
              <a:r>
                <a:rPr lang="en-US" altLang="zh-CN" sz="1400" dirty="0">
                  <a:hlinkClick r:id="rId29" tooltip="class in hudson.tasks"/>
                </a:rPr>
                <a:t>Maven.MavenInstallation.DescriptorImpl</a:t>
              </a:r>
              <a:endParaRPr lang="en-US" altLang="zh-CN" sz="1400" dirty="0"/>
            </a:p>
            <a:p>
              <a:r>
                <a:rPr lang="en-US" altLang="zh-CN" sz="1400" dirty="0">
                  <a:hlinkClick r:id="rId30" tooltip="class in hudson.tasks"/>
                </a:rPr>
                <a:t>Maven.MavenInstaller</a:t>
              </a:r>
              <a:endParaRPr lang="en-US" altLang="zh-CN" sz="1400" dirty="0"/>
            </a:p>
            <a:p>
              <a:r>
                <a:rPr lang="en-US" altLang="zh-CN" sz="1400" dirty="0">
                  <a:hlinkClick r:id="rId31" tooltip="class in hudson.tasks"/>
                </a:rPr>
                <a:t>Maven.MavenInstaller.DescriptorImpl</a:t>
              </a:r>
              <a:endParaRPr lang="en-US" altLang="zh-CN" sz="1400" dirty="0"/>
            </a:p>
            <a:p>
              <a:r>
                <a:rPr lang="en-US" altLang="zh-CN" sz="1400" dirty="0">
                  <a:hlinkClick r:id="rId32" tooltip="class in hudson.tasks"/>
                </a:rPr>
                <a:t>Messages</a:t>
              </a:r>
              <a:endParaRPr lang="en-US" altLang="zh-CN" sz="1400" dirty="0"/>
            </a:p>
            <a:p>
              <a:r>
                <a:rPr lang="en-US" altLang="zh-CN" sz="1400" dirty="0">
                  <a:hlinkClick r:id="rId33" tooltip="class in hudson.tasks"/>
                </a:rPr>
                <a:t>Notifier</a:t>
              </a:r>
              <a:endParaRPr lang="en-US" altLang="zh-CN" sz="1400" dirty="0"/>
            </a:p>
            <a:p>
              <a:r>
                <a:rPr lang="en-US" altLang="zh-CN" sz="1400" dirty="0">
                  <a:hlinkClick r:id="rId34" tooltip="class in hudson.tasks"/>
                </a:rPr>
                <a:t>Publisher</a:t>
              </a:r>
              <a:endParaRPr lang="en-US" altLang="zh-CN" sz="1400" dirty="0"/>
            </a:p>
            <a:p>
              <a:r>
                <a:rPr lang="en-US" altLang="zh-CN" sz="1400" dirty="0">
                  <a:hlinkClick r:id="rId35" tooltip="class in hudson.tasks"/>
                </a:rPr>
                <a:t>Publisher.DescriptorExtensionListImpl</a:t>
              </a:r>
              <a:endParaRPr lang="en-US" altLang="zh-CN" sz="1400" dirty="0"/>
            </a:p>
            <a:p>
              <a:r>
                <a:rPr lang="en-US" altLang="zh-CN" sz="1400" dirty="0">
                  <a:hlinkClick r:id="rId36" tooltip="class in hudson.tasks"/>
                </a:rPr>
                <a:t>Recorder</a:t>
              </a:r>
              <a:endParaRPr lang="en-US" altLang="zh-CN" sz="1400" dirty="0"/>
            </a:p>
            <a:p>
              <a:r>
                <a:rPr lang="en-US" altLang="zh-CN" sz="1400" dirty="0">
                  <a:hlinkClick r:id="rId37" tooltip="class in hudson.tasks"/>
                </a:rPr>
                <a:t>Shell</a:t>
              </a:r>
              <a:endParaRPr lang="en-US" altLang="zh-CN" sz="1400" dirty="0"/>
            </a:p>
            <a:p>
              <a:r>
                <a:rPr lang="en-US" altLang="zh-CN" sz="1400" dirty="0">
                  <a:hlinkClick r:id="rId38" tooltip="class in hudson.tasks"/>
                </a:rPr>
                <a:t>Shell.DescriptorImpl</a:t>
              </a:r>
              <a:endParaRPr lang="en-US" altLang="zh-CN" sz="1400" dirty="0"/>
            </a:p>
            <a:p>
              <a:r>
                <a:rPr lang="en-US" altLang="zh-CN" sz="1400" dirty="0">
                  <a:hlinkClick r:id="rId39" tooltip="class in hudson.tasks"/>
                </a:rPr>
                <a:t>UserAvatarResolver</a:t>
              </a:r>
              <a:endParaRPr lang="en-US" altLang="zh-CN" sz="1400" dirty="0"/>
            </a:p>
            <a:p>
              <a:r>
                <a:rPr lang="en-US" altLang="zh-CN" sz="1400" dirty="0">
                  <a:hlinkClick r:id="rId40" tooltip="class in hudson.tasks"/>
                </a:rPr>
                <a:t>UserNameResolver</a:t>
              </a:r>
              <a:endParaRPr lang="en-US" altLang="zh-CN" sz="1400" b="1" dirty="0"/>
            </a:p>
            <a:p>
              <a:r>
                <a:rPr lang="en-US" altLang="zh-CN" sz="1400" dirty="0">
                  <a:hlinkClick r:id="rId41" tooltip="enum in hudson.tasks"/>
                </a:rPr>
                <a:t>BuildStepMonitor</a:t>
              </a:r>
              <a:endParaRPr lang="en-US" altLang="zh-CN" sz="1400" dirty="0"/>
            </a:p>
          </p:txBody>
        </p:sp>
        <p:sp>
          <p:nvSpPr>
            <p:cNvPr id="3" name="矩形 2">
              <a:extLst>
                <a:ext uri="{FF2B5EF4-FFF2-40B4-BE49-F238E27FC236}">
                  <a16:creationId xmlns:a16="http://schemas.microsoft.com/office/drawing/2014/main" id="{52020D17-BE5A-4664-AB5F-BE874451EFDD}"/>
                </a:ext>
              </a:extLst>
            </p:cNvPr>
            <p:cNvSpPr/>
            <p:nvPr/>
          </p:nvSpPr>
          <p:spPr>
            <a:xfrm>
              <a:off x="233082" y="300092"/>
              <a:ext cx="11196917" cy="31289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EEF3FB9-314E-4BAF-83B1-FA2C8AF5E40D}"/>
                </a:ext>
              </a:extLst>
            </p:cNvPr>
            <p:cNvSpPr txBox="1"/>
            <p:nvPr/>
          </p:nvSpPr>
          <p:spPr>
            <a:xfrm>
              <a:off x="9554164" y="3121223"/>
              <a:ext cx="1875835" cy="307777"/>
            </a:xfrm>
            <a:prstGeom prst="rect">
              <a:avLst/>
            </a:prstGeom>
            <a:noFill/>
          </p:spPr>
          <p:txBody>
            <a:bodyPr wrap="none" rtlCol="0">
              <a:spAutoFit/>
            </a:bodyPr>
            <a:lstStyle/>
            <a:p>
              <a:r>
                <a:rPr lang="en-US" altLang="zh-CN" sz="1400" dirty="0"/>
                <a:t>package hudson.tasks</a:t>
              </a:r>
              <a:endParaRPr lang="zh-CN" altLang="en-US" sz="1400" dirty="0"/>
            </a:p>
          </p:txBody>
        </p:sp>
      </p:grpSp>
      <p:grpSp>
        <p:nvGrpSpPr>
          <p:cNvPr id="9" name="组合 8">
            <a:extLst>
              <a:ext uri="{FF2B5EF4-FFF2-40B4-BE49-F238E27FC236}">
                <a16:creationId xmlns:a16="http://schemas.microsoft.com/office/drawing/2014/main" id="{7381EA3E-6388-49C9-8B5B-3AFCBC8D4933}"/>
              </a:ext>
            </a:extLst>
          </p:cNvPr>
          <p:cNvGrpSpPr/>
          <p:nvPr/>
        </p:nvGrpSpPr>
        <p:grpSpPr>
          <a:xfrm>
            <a:off x="367553" y="3650468"/>
            <a:ext cx="3478306" cy="1611815"/>
            <a:chOff x="591670" y="3838726"/>
            <a:chExt cx="3478306" cy="1611815"/>
          </a:xfrm>
        </p:grpSpPr>
        <p:sp>
          <p:nvSpPr>
            <p:cNvPr id="6" name="矩形 5">
              <a:extLst>
                <a:ext uri="{FF2B5EF4-FFF2-40B4-BE49-F238E27FC236}">
                  <a16:creationId xmlns:a16="http://schemas.microsoft.com/office/drawing/2014/main" id="{6D174C7C-F87A-42E3-8C67-070331C11FF0}"/>
                </a:ext>
              </a:extLst>
            </p:cNvPr>
            <p:cNvSpPr/>
            <p:nvPr/>
          </p:nvSpPr>
          <p:spPr>
            <a:xfrm>
              <a:off x="591670" y="3838726"/>
              <a:ext cx="3200401" cy="1384995"/>
            </a:xfrm>
            <a:prstGeom prst="rect">
              <a:avLst/>
            </a:prstGeom>
          </p:spPr>
          <p:txBody>
            <a:bodyPr wrap="square">
              <a:spAutoFit/>
            </a:bodyPr>
            <a:lstStyle/>
            <a:p>
              <a:r>
                <a:rPr lang="en-US" altLang="zh-CN" sz="1400" dirty="0">
                  <a:hlinkClick r:id="rId42" tooltip="interface in jenkins.tasks"/>
                </a:rPr>
                <a:t>SimpleBuildStep</a:t>
              </a:r>
              <a:endParaRPr lang="en-US" altLang="zh-CN" sz="1400" dirty="0"/>
            </a:p>
            <a:p>
              <a:r>
                <a:rPr lang="en-US" altLang="zh-CN" sz="1400" dirty="0">
                  <a:hlinkClick r:id="rId43" tooltip="interface in jenkins.tasks"/>
                </a:rPr>
                <a:t>SimpleBuildStep.LastBuildAction</a:t>
              </a:r>
              <a:endParaRPr lang="en-US" altLang="zh-CN" sz="1400" dirty="0"/>
            </a:p>
            <a:p>
              <a:r>
                <a:rPr lang="en-US" altLang="zh-CN" sz="1400" dirty="0">
                  <a:hlinkClick r:id="rId44" tooltip="class in jenkins.tasks"/>
                </a:rPr>
                <a:t>SimpleBuildStep.LastBuildActionFactory</a:t>
              </a:r>
              <a:endParaRPr lang="en-US" altLang="zh-CN" sz="1400" dirty="0"/>
            </a:p>
            <a:p>
              <a:r>
                <a:rPr lang="en-US" altLang="zh-CN" sz="1400" dirty="0">
                  <a:hlinkClick r:id="rId45" tooltip="class in jenkins.tasks"/>
                </a:rPr>
                <a:t>SimpleBuildWrapper</a:t>
              </a:r>
              <a:endParaRPr lang="en-US" altLang="zh-CN" sz="1400" dirty="0"/>
            </a:p>
            <a:p>
              <a:r>
                <a:rPr lang="en-US" altLang="zh-CN" sz="1400" dirty="0">
                  <a:hlinkClick r:id="rId46" tooltip="class in jenkins.tasks"/>
                </a:rPr>
                <a:t>SimpleBuildWrapper.Context</a:t>
              </a:r>
              <a:endParaRPr lang="en-US" altLang="zh-CN" sz="1400" dirty="0"/>
            </a:p>
            <a:p>
              <a:r>
                <a:rPr lang="en-US" altLang="zh-CN" sz="1400" dirty="0">
                  <a:hlinkClick r:id="rId47" tooltip="class in jenkins.tasks"/>
                </a:rPr>
                <a:t>SimpleBuildWrapper.Disposer</a:t>
              </a:r>
              <a:endParaRPr lang="en-US" altLang="zh-CN" sz="1400" dirty="0"/>
            </a:p>
          </p:txBody>
        </p:sp>
        <p:sp>
          <p:nvSpPr>
            <p:cNvPr id="7" name="矩形 6">
              <a:extLst>
                <a:ext uri="{FF2B5EF4-FFF2-40B4-BE49-F238E27FC236}">
                  <a16:creationId xmlns:a16="http://schemas.microsoft.com/office/drawing/2014/main" id="{8170E86F-56BA-442C-9B37-768F7BDD3911}"/>
                </a:ext>
              </a:extLst>
            </p:cNvPr>
            <p:cNvSpPr/>
            <p:nvPr/>
          </p:nvSpPr>
          <p:spPr>
            <a:xfrm>
              <a:off x="591670" y="3838726"/>
              <a:ext cx="3478306" cy="161181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8178887-7B9A-4E14-8C1B-237A79C9A1C3}"/>
                </a:ext>
              </a:extLst>
            </p:cNvPr>
            <p:cNvSpPr txBox="1"/>
            <p:nvPr/>
          </p:nvSpPr>
          <p:spPr>
            <a:xfrm>
              <a:off x="2194141" y="5142764"/>
              <a:ext cx="1829347" cy="307777"/>
            </a:xfrm>
            <a:prstGeom prst="rect">
              <a:avLst/>
            </a:prstGeom>
            <a:noFill/>
          </p:spPr>
          <p:txBody>
            <a:bodyPr wrap="none" rtlCol="0">
              <a:spAutoFit/>
            </a:bodyPr>
            <a:lstStyle/>
            <a:p>
              <a:r>
                <a:rPr lang="en-US" altLang="zh-CN" sz="1400" dirty="0"/>
                <a:t>package jenkins.tasks</a:t>
              </a:r>
              <a:endParaRPr lang="zh-CN" altLang="en-US" sz="1400" dirty="0"/>
            </a:p>
          </p:txBody>
        </p:sp>
      </p:grpSp>
    </p:spTree>
    <p:extLst>
      <p:ext uri="{BB962C8B-B14F-4D97-AF65-F5344CB8AC3E}">
        <p14:creationId xmlns:p14="http://schemas.microsoft.com/office/powerpoint/2010/main" val="204543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C5D2A1EE-477A-403B-9579-623285EF81C1}"/>
              </a:ext>
            </a:extLst>
          </p:cNvPr>
          <p:cNvGrpSpPr/>
          <p:nvPr/>
        </p:nvGrpSpPr>
        <p:grpSpPr>
          <a:xfrm>
            <a:off x="70632" y="87204"/>
            <a:ext cx="12084424" cy="4598896"/>
            <a:chOff x="107576" y="170328"/>
            <a:chExt cx="12084424" cy="4598896"/>
          </a:xfrm>
        </p:grpSpPr>
        <p:sp>
          <p:nvSpPr>
            <p:cNvPr id="2" name="矩形 1">
              <a:extLst>
                <a:ext uri="{FF2B5EF4-FFF2-40B4-BE49-F238E27FC236}">
                  <a16:creationId xmlns:a16="http://schemas.microsoft.com/office/drawing/2014/main" id="{9FAC08C2-BA00-40E4-82E3-A6B85697C6ED}"/>
                </a:ext>
              </a:extLst>
            </p:cNvPr>
            <p:cNvSpPr/>
            <p:nvPr/>
          </p:nvSpPr>
          <p:spPr>
            <a:xfrm>
              <a:off x="107576" y="170328"/>
              <a:ext cx="12084424" cy="4428565"/>
            </a:xfrm>
            <a:prstGeom prst="rect">
              <a:avLst/>
            </a:prstGeom>
          </p:spPr>
          <p:txBody>
            <a:bodyPr wrap="square" numCol="3">
              <a:spAutoFit/>
            </a:bodyPr>
            <a:lstStyle/>
            <a:p>
              <a:r>
                <a:rPr lang="en-US" altLang="zh-CN" sz="1400" dirty="0">
                  <a:hlinkClick r:id="rId2" tooltip="interface in hudson.slaves"/>
                </a:rPr>
                <a:t>EphemeralNode</a:t>
              </a:r>
              <a:endParaRPr lang="en-US" altLang="zh-CN" sz="1400" dirty="0"/>
            </a:p>
            <a:p>
              <a:r>
                <a:rPr lang="en-US" altLang="zh-CN" sz="1400" dirty="0">
                  <a:hlinkClick r:id="rId3" tooltip="interface in hudson.slaves"/>
                </a:rPr>
                <a:t>NodeSpecific</a:t>
              </a:r>
              <a:endParaRPr lang="en-US" altLang="zh-CN" sz="1400" dirty="0"/>
            </a:p>
            <a:p>
              <a:r>
                <a:rPr lang="en-US" altLang="zh-CN" sz="1400" dirty="0">
                  <a:hlinkClick r:id="rId4" tooltip="class in hudson.slaves"/>
                </a:rPr>
                <a:t>AbstractCloudComputer</a:t>
              </a:r>
              <a:endParaRPr lang="en-US" altLang="zh-CN" sz="1400" dirty="0"/>
            </a:p>
            <a:p>
              <a:r>
                <a:rPr lang="en-US" altLang="zh-CN" sz="1400" dirty="0">
                  <a:hlinkClick r:id="rId5" tooltip="class in hudson.slaves"/>
                </a:rPr>
                <a:t>AbstractCloudImpl</a:t>
              </a:r>
              <a:endParaRPr lang="en-US" altLang="zh-CN" sz="1400" dirty="0"/>
            </a:p>
            <a:p>
              <a:r>
                <a:rPr lang="en-US" altLang="zh-CN" sz="1400" dirty="0">
                  <a:hlinkClick r:id="rId6" tooltip="class in hudson.slaves"/>
                </a:rPr>
                <a:t>AbstractCloudSlave</a:t>
              </a:r>
              <a:endParaRPr lang="en-US" altLang="zh-CN" sz="1400" dirty="0"/>
            </a:p>
            <a:p>
              <a:r>
                <a:rPr lang="en-US" altLang="zh-CN" sz="1400" dirty="0">
                  <a:hlinkClick r:id="rId7" tooltip="class in hudson.slaves"/>
                </a:rPr>
                <a:t>ChannelPinger</a:t>
              </a:r>
              <a:endParaRPr lang="en-US" altLang="zh-CN" sz="1400" dirty="0"/>
            </a:p>
            <a:p>
              <a:r>
                <a:rPr lang="en-US" altLang="zh-CN" sz="1400" dirty="0">
                  <a:hlinkClick r:id="rId8" tooltip="class in hudson.slaves"/>
                </a:rPr>
                <a:t>ChannelPinger.SetUpRemotePing</a:t>
              </a:r>
              <a:endParaRPr lang="en-US" altLang="zh-CN" sz="1400" dirty="0"/>
            </a:p>
            <a:p>
              <a:r>
                <a:rPr lang="en-US" altLang="zh-CN" sz="1400" dirty="0">
                  <a:hlinkClick r:id="rId9" tooltip="class in hudson.slaves"/>
                </a:rPr>
                <a:t>Channels</a:t>
              </a:r>
              <a:endParaRPr lang="en-US" altLang="zh-CN" sz="1400" dirty="0"/>
            </a:p>
            <a:p>
              <a:r>
                <a:rPr lang="en-US" altLang="zh-CN" sz="1400" dirty="0">
                  <a:hlinkClick r:id="rId10" tooltip="class in hudson.slaves"/>
                </a:rPr>
                <a:t>Cloud</a:t>
              </a:r>
              <a:endParaRPr lang="en-US" altLang="zh-CN" sz="1400" dirty="0"/>
            </a:p>
            <a:p>
              <a:r>
                <a:rPr lang="en-US" altLang="zh-CN" sz="1400" dirty="0">
                  <a:hlinkClick r:id="rId11" tooltip="class in hudson.slaves"/>
                </a:rPr>
                <a:t>CloudProvisioningListener</a:t>
              </a:r>
              <a:endParaRPr lang="en-US" altLang="zh-CN" sz="1400" dirty="0"/>
            </a:p>
            <a:p>
              <a:r>
                <a:rPr lang="en-US" altLang="zh-CN" sz="1400" dirty="0">
                  <a:hlinkClick r:id="rId12" tooltip="class in hudson.slaves"/>
                </a:rPr>
                <a:t>CloudRetentionStrategy</a:t>
              </a:r>
              <a:endParaRPr lang="en-US" altLang="zh-CN" sz="1400" dirty="0"/>
            </a:p>
            <a:p>
              <a:r>
                <a:rPr lang="en-US" altLang="zh-CN" sz="1400" dirty="0">
                  <a:hlinkClick r:id="rId13" tooltip="class in hudson.slaves"/>
                </a:rPr>
                <a:t>CloudSlaveRetentionStrategy</a:t>
              </a:r>
              <a:endParaRPr lang="en-US" altLang="zh-CN" sz="1400" dirty="0"/>
            </a:p>
            <a:p>
              <a:r>
                <a:rPr lang="en-US" altLang="zh-CN" sz="1400" dirty="0">
                  <a:hlinkClick r:id="rId14" tooltip="class in hudson.slaves"/>
                </a:rPr>
                <a:t>ComputerConnector</a:t>
              </a:r>
              <a:endParaRPr lang="en-US" altLang="zh-CN" sz="1400" dirty="0"/>
            </a:p>
            <a:p>
              <a:r>
                <a:rPr lang="en-US" altLang="zh-CN" sz="1400" dirty="0">
                  <a:hlinkClick r:id="rId15" tooltip="class in hudson.slaves"/>
                </a:rPr>
                <a:t>ComputerConnectorDescriptor</a:t>
              </a:r>
              <a:endParaRPr lang="en-US" altLang="zh-CN" sz="1400" dirty="0"/>
            </a:p>
            <a:p>
              <a:r>
                <a:rPr lang="en-US" altLang="zh-CN" sz="1400" dirty="0">
                  <a:hlinkClick r:id="rId16" tooltip="class in hudson.slaves"/>
                </a:rPr>
                <a:t>ComputerLauncher</a:t>
              </a:r>
              <a:endParaRPr lang="en-US" altLang="zh-CN" sz="1400" dirty="0"/>
            </a:p>
            <a:p>
              <a:r>
                <a:rPr lang="en-US" altLang="zh-CN" sz="1400" dirty="0">
                  <a:hlinkClick r:id="rId17" tooltip="class in hudson.slaves"/>
                </a:rPr>
                <a:t>ComputerLauncherFilter</a:t>
              </a:r>
              <a:endParaRPr lang="en-US" altLang="zh-CN" sz="1400" dirty="0"/>
            </a:p>
            <a:p>
              <a:r>
                <a:rPr lang="en-US" altLang="zh-CN" sz="1400" dirty="0">
                  <a:hlinkClick r:id="rId18" tooltip="class in hudson.slaves"/>
                </a:rPr>
                <a:t>ComputerListener</a:t>
              </a:r>
              <a:endParaRPr lang="en-US" altLang="zh-CN" sz="1400" dirty="0"/>
            </a:p>
            <a:p>
              <a:r>
                <a:rPr lang="en-US" altLang="zh-CN" sz="1400" dirty="0">
                  <a:hlinkClick r:id="rId19" tooltip="class in hudson.slaves"/>
                </a:rPr>
                <a:t>ComputerRetentionWork</a:t>
              </a:r>
              <a:endParaRPr lang="en-US" altLang="zh-CN" sz="1400" dirty="0"/>
            </a:p>
            <a:p>
              <a:r>
                <a:rPr lang="en-US" altLang="zh-CN" sz="1400" dirty="0">
                  <a:hlinkClick r:id="rId20" tooltip="class in hudson.slaves"/>
                </a:rPr>
                <a:t>ConnectionActivityMonitor</a:t>
              </a:r>
              <a:endParaRPr lang="en-US" altLang="zh-CN" sz="1400" dirty="0"/>
            </a:p>
            <a:p>
              <a:r>
                <a:rPr lang="en-US" altLang="zh-CN" sz="1400" dirty="0">
                  <a:hlinkClick r:id="rId21" tooltip="class in hudson.slaves"/>
                </a:rPr>
                <a:t>DelegatingComputerLauncher</a:t>
              </a:r>
              <a:endParaRPr lang="en-US" altLang="zh-CN" sz="1400" dirty="0"/>
            </a:p>
            <a:p>
              <a:r>
                <a:rPr lang="en-US" altLang="zh-CN" sz="1400" dirty="0">
                  <a:hlinkClick r:id="rId22" tooltip="class in hudson.slaves"/>
                </a:rPr>
                <a:t>DelegatingComputerLauncher.DescriptorImpl</a:t>
              </a:r>
              <a:endParaRPr lang="en-US" altLang="zh-CN" sz="1400" dirty="0"/>
            </a:p>
            <a:p>
              <a:r>
                <a:rPr lang="en-US" altLang="zh-CN" sz="1400" dirty="0">
                  <a:hlinkClick r:id="rId23" tooltip="class in hudson.slaves"/>
                </a:rPr>
                <a:t>DumbSlave</a:t>
              </a:r>
              <a:endParaRPr lang="en-US" altLang="zh-CN" sz="1400" dirty="0"/>
            </a:p>
            <a:p>
              <a:r>
                <a:rPr lang="en-US" altLang="zh-CN" sz="1400" dirty="0">
                  <a:hlinkClick r:id="rId24" tooltip="class in hudson.slaves"/>
                </a:rPr>
                <a:t>DumbSlave.DescriptorImpl</a:t>
              </a:r>
              <a:endParaRPr lang="en-US" altLang="zh-CN" sz="1400" dirty="0"/>
            </a:p>
            <a:p>
              <a:r>
                <a:rPr lang="en-US" altLang="zh-CN" sz="1400" dirty="0">
                  <a:hlinkClick r:id="rId25" tooltip="class in hudson.slaves"/>
                </a:rPr>
                <a:t>EnvironmentVariablesNodeProperty</a:t>
              </a:r>
              <a:endParaRPr lang="en-US" altLang="zh-CN" sz="1400" dirty="0"/>
            </a:p>
            <a:p>
              <a:r>
                <a:rPr lang="en-US" altLang="zh-CN" sz="1400" dirty="0">
                  <a:hlinkClick r:id="rId26" tooltip="class in hudson.slaves"/>
                </a:rPr>
                <a:t>EnvironmentVariablesNodeProperty.DescriptorImpl</a:t>
              </a:r>
              <a:endParaRPr lang="en-US" altLang="zh-CN" sz="1400" dirty="0"/>
            </a:p>
            <a:p>
              <a:r>
                <a:rPr lang="en-US" altLang="zh-CN" sz="1400" dirty="0">
                  <a:hlinkClick r:id="rId27" tooltip="class in hudson.slaves"/>
                </a:rPr>
                <a:t>EnvironmentVariablesNodeProperty.Entry</a:t>
              </a:r>
              <a:endParaRPr lang="en-US" altLang="zh-CN" sz="1400" dirty="0"/>
            </a:p>
            <a:p>
              <a:r>
                <a:rPr lang="en-US" altLang="zh-CN" sz="1400" dirty="0">
                  <a:hlinkClick r:id="rId28" tooltip="class in hudson.slaves"/>
                </a:rPr>
                <a:t>JNLPLauncher</a:t>
              </a:r>
              <a:endParaRPr lang="en-US" altLang="zh-CN" sz="1400" dirty="0"/>
            </a:p>
            <a:p>
              <a:r>
                <a:rPr lang="en-US" altLang="zh-CN" sz="1400" dirty="0">
                  <a:hlinkClick r:id="rId29" tooltip="class in hudson.slaves"/>
                </a:rPr>
                <a:t>JNLPLauncher.DescriptorImpl</a:t>
              </a:r>
              <a:endParaRPr lang="en-US" altLang="zh-CN" sz="1400" dirty="0"/>
            </a:p>
            <a:p>
              <a:r>
                <a:rPr lang="en-US" altLang="zh-CN" sz="1400" dirty="0">
                  <a:hlinkClick r:id="rId30" tooltip="class in hudson.slaves"/>
                </a:rPr>
                <a:t>JNLPLauncher.DescriptorVisibilityFilterImpl</a:t>
              </a:r>
              <a:endParaRPr lang="en-US" altLang="zh-CN" sz="1400" dirty="0"/>
            </a:p>
            <a:p>
              <a:r>
                <a:rPr lang="en-US" altLang="zh-CN" sz="1400" dirty="0">
                  <a:hlinkClick r:id="rId31" tooltip="class in hudson.slaves"/>
                </a:rPr>
                <a:t>Messages</a:t>
              </a:r>
              <a:endParaRPr lang="en-US" altLang="zh-CN" sz="1400" dirty="0"/>
            </a:p>
            <a:p>
              <a:r>
                <a:rPr lang="en-US" altLang="zh-CN" sz="1400" dirty="0">
                  <a:hlinkClick r:id="rId32" tooltip="class in hudson.slaves"/>
                </a:rPr>
                <a:t>NodeDescriptor</a:t>
              </a:r>
              <a:endParaRPr lang="en-US" altLang="zh-CN" sz="1400" dirty="0"/>
            </a:p>
            <a:p>
              <a:r>
                <a:rPr lang="en-US" altLang="zh-CN" sz="1400" dirty="0">
                  <a:hlinkClick r:id="rId33" tooltip="class in hudson.slaves"/>
                </a:rPr>
                <a:t>NodeList</a:t>
              </a:r>
              <a:endParaRPr lang="en-US" altLang="zh-CN" sz="1400" dirty="0"/>
            </a:p>
            <a:p>
              <a:r>
                <a:rPr lang="en-US" altLang="zh-CN" sz="1400" dirty="0">
                  <a:hlinkClick r:id="rId34" tooltip="class in hudson.slaves"/>
                </a:rPr>
                <a:t>NodeList.ConverterImpl</a:t>
              </a:r>
              <a:endParaRPr lang="en-US" altLang="zh-CN" sz="1400" dirty="0"/>
            </a:p>
            <a:p>
              <a:r>
                <a:rPr lang="en-US" altLang="zh-CN" sz="1400" dirty="0">
                  <a:hlinkClick r:id="rId35" tooltip="class in hudson.slaves"/>
                </a:rPr>
                <a:t>NodeProperty</a:t>
              </a:r>
              <a:endParaRPr lang="en-US" altLang="zh-CN" sz="1400" dirty="0"/>
            </a:p>
            <a:p>
              <a:r>
                <a:rPr lang="en-US" altLang="zh-CN" sz="1400" dirty="0">
                  <a:hlinkClick r:id="rId36" tooltip="class in hudson.slaves"/>
                </a:rPr>
                <a:t>NodePropertyDescriptor</a:t>
              </a:r>
              <a:endParaRPr lang="en-US" altLang="zh-CN" sz="1400" dirty="0"/>
            </a:p>
            <a:p>
              <a:r>
                <a:rPr lang="en-US" altLang="zh-CN" sz="1400" dirty="0">
                  <a:hlinkClick r:id="rId37" tooltip="class in hudson.slaves"/>
                </a:rPr>
                <a:t>NodeProvisioner</a:t>
              </a:r>
              <a:endParaRPr lang="en-US" altLang="zh-CN" sz="1400" dirty="0"/>
            </a:p>
            <a:p>
              <a:r>
                <a:rPr lang="en-US" altLang="zh-CN" sz="1400" dirty="0">
                  <a:hlinkClick r:id="rId38" tooltip="class in hudson.slaves"/>
                </a:rPr>
                <a:t>NodeProvisioner.NodeProvisionerInvoker</a:t>
              </a:r>
              <a:endParaRPr lang="en-US" altLang="zh-CN" sz="1400" dirty="0"/>
            </a:p>
            <a:p>
              <a:r>
                <a:rPr lang="en-US" altLang="zh-CN" sz="1400" dirty="0">
                  <a:hlinkClick r:id="rId39" tooltip="class in hudson.slaves"/>
                </a:rPr>
                <a:t>NodeProvisioner.PlannedNode</a:t>
              </a:r>
              <a:endParaRPr lang="en-US" altLang="zh-CN" sz="1400" dirty="0"/>
            </a:p>
            <a:p>
              <a:r>
                <a:rPr lang="en-US" altLang="zh-CN" sz="1400" dirty="0">
                  <a:hlinkClick r:id="rId40" tooltip="class in hudson.slaves"/>
                </a:rPr>
                <a:t>NodeProvisioner.StandardStrategyImpl</a:t>
              </a:r>
              <a:endParaRPr lang="en-US" altLang="zh-CN" sz="1400" dirty="0"/>
            </a:p>
            <a:p>
              <a:r>
                <a:rPr lang="en-US" altLang="zh-CN" sz="1400" dirty="0">
                  <a:hlinkClick r:id="rId41" tooltip="class in hudson.slaves"/>
                </a:rPr>
                <a:t>NodeProvisioner.Strategy</a:t>
              </a:r>
              <a:endParaRPr lang="en-US" altLang="zh-CN" sz="1400" dirty="0"/>
            </a:p>
            <a:p>
              <a:r>
                <a:rPr lang="en-US" altLang="zh-CN" sz="1400" dirty="0">
                  <a:hlinkClick r:id="rId42" tooltip="class in hudson.slaves"/>
                </a:rPr>
                <a:t>OfflineCause</a:t>
              </a:r>
              <a:endParaRPr lang="en-US" altLang="zh-CN" sz="1400" dirty="0"/>
            </a:p>
            <a:p>
              <a:r>
                <a:rPr lang="en-US" altLang="zh-CN" sz="1400" dirty="0">
                  <a:hlinkClick r:id="rId43" tooltip="class in hudson.slaves"/>
                </a:rPr>
                <a:t>OfflineCause.ByCLI</a:t>
              </a:r>
              <a:endParaRPr lang="en-US" altLang="zh-CN" sz="1400" dirty="0"/>
            </a:p>
            <a:p>
              <a:r>
                <a:rPr lang="en-US" altLang="zh-CN" sz="1400" dirty="0">
                  <a:hlinkClick r:id="rId44" tooltip="class in hudson.slaves"/>
                </a:rPr>
                <a:t>OfflineCause.ChannelTermination</a:t>
              </a:r>
              <a:endParaRPr lang="en-US" altLang="zh-CN" sz="1400" dirty="0"/>
            </a:p>
            <a:p>
              <a:r>
                <a:rPr lang="en-US" altLang="zh-CN" sz="1400" dirty="0">
                  <a:hlinkClick r:id="rId45" tooltip="class in hudson.slaves"/>
                </a:rPr>
                <a:t>OfflineCause.IdleOfflineCause</a:t>
              </a:r>
              <a:endParaRPr lang="en-US" altLang="zh-CN" sz="1400" dirty="0"/>
            </a:p>
            <a:p>
              <a:r>
                <a:rPr lang="en-US" altLang="zh-CN" sz="1400" dirty="0">
                  <a:hlinkClick r:id="rId46" tooltip="class in hudson.slaves"/>
                </a:rPr>
                <a:t>OfflineCause.LaunchFailed</a:t>
              </a:r>
              <a:endParaRPr lang="en-US" altLang="zh-CN" sz="1400" dirty="0"/>
            </a:p>
            <a:p>
              <a:r>
                <a:rPr lang="en-US" altLang="zh-CN" sz="1400" dirty="0">
                  <a:hlinkClick r:id="rId47" tooltip="class in hudson.slaves"/>
                </a:rPr>
                <a:t>OfflineCause.SimpleOfflineCause</a:t>
              </a:r>
              <a:endParaRPr lang="en-US" altLang="zh-CN" sz="1400" dirty="0"/>
            </a:p>
            <a:p>
              <a:r>
                <a:rPr lang="en-US" altLang="zh-CN" sz="1400" dirty="0">
                  <a:hlinkClick r:id="rId48" tooltip="class in hudson.slaves"/>
                </a:rPr>
                <a:t>OfflineCause.UserCause</a:t>
              </a:r>
              <a:endParaRPr lang="en-US" altLang="zh-CN" sz="1400" dirty="0"/>
            </a:p>
            <a:p>
              <a:r>
                <a:rPr lang="en-US" altLang="zh-CN" sz="1400" dirty="0">
                  <a:hlinkClick r:id="rId49" tooltip="class in hudson.slaves"/>
                </a:rPr>
                <a:t>RetentionStrategy</a:t>
              </a:r>
              <a:endParaRPr lang="en-US" altLang="zh-CN" sz="1400" dirty="0"/>
            </a:p>
            <a:p>
              <a:r>
                <a:rPr lang="en-US" altLang="zh-CN" sz="1400" dirty="0">
                  <a:hlinkClick r:id="rId50" tooltip="class in hudson.slaves"/>
                </a:rPr>
                <a:t>RetentionStrategy.Always</a:t>
              </a:r>
              <a:endParaRPr lang="en-US" altLang="zh-CN" sz="1400" dirty="0"/>
            </a:p>
            <a:p>
              <a:r>
                <a:rPr lang="en-US" altLang="zh-CN" sz="1400" dirty="0">
                  <a:hlinkClick r:id="rId51" tooltip="class in hudson.slaves"/>
                </a:rPr>
                <a:t>RetentionStrategy.Always.DescriptorImpl</a:t>
              </a:r>
              <a:endParaRPr lang="en-US" altLang="zh-CN" sz="1400" dirty="0"/>
            </a:p>
            <a:p>
              <a:r>
                <a:rPr lang="en-US" altLang="zh-CN" sz="1400" dirty="0">
                  <a:hlinkClick r:id="rId52" tooltip="class in hudson.slaves"/>
                </a:rPr>
                <a:t>RetentionStrategy.Demand</a:t>
              </a:r>
              <a:endParaRPr lang="en-US" altLang="zh-CN" sz="1400" dirty="0"/>
            </a:p>
            <a:p>
              <a:r>
                <a:rPr lang="en-US" altLang="zh-CN" sz="1400" dirty="0">
                  <a:hlinkClick r:id="rId53" tooltip="class in hudson.slaves"/>
                </a:rPr>
                <a:t>RetentionStrategy.Demand.DescriptorImpl</a:t>
              </a:r>
              <a:endParaRPr lang="en-US" altLang="zh-CN" sz="1400" dirty="0"/>
            </a:p>
            <a:p>
              <a:r>
                <a:rPr lang="en-US" altLang="zh-CN" sz="1400" dirty="0">
                  <a:hlinkClick r:id="rId54" tooltip="class in hudson.slaves"/>
                </a:rPr>
                <a:t>SimpleScheduledRetentionStrategy</a:t>
              </a:r>
              <a:endParaRPr lang="en-US" altLang="zh-CN" sz="1400" dirty="0"/>
            </a:p>
            <a:p>
              <a:r>
                <a:rPr lang="en-US" altLang="zh-CN" sz="1400" dirty="0">
                  <a:hlinkClick r:id="rId55" tooltip="class in hudson.slaves"/>
                </a:rPr>
                <a:t>SimpleScheduledRetentionStrategy.DescriptorImpl</a:t>
              </a:r>
              <a:endParaRPr lang="en-US" altLang="zh-CN" sz="1400" dirty="0"/>
            </a:p>
            <a:p>
              <a:r>
                <a:rPr lang="en-US" altLang="zh-CN" sz="1400" dirty="0">
                  <a:hlinkClick r:id="rId56" tooltip="class in hudson.slaves"/>
                </a:rPr>
                <a:t>SlaveComputer</a:t>
              </a:r>
              <a:endParaRPr lang="en-US" altLang="zh-CN" sz="1400" dirty="0"/>
            </a:p>
            <a:p>
              <a:r>
                <a:rPr lang="en-US" altLang="zh-CN" sz="1400" dirty="0">
                  <a:hlinkClick r:id="rId57" tooltip="class in hudson.slaves"/>
                </a:rPr>
                <a:t>WorkspaceList</a:t>
              </a:r>
              <a:endParaRPr lang="en-US" altLang="zh-CN" sz="1400" dirty="0"/>
            </a:p>
            <a:p>
              <a:r>
                <a:rPr lang="en-US" altLang="zh-CN" sz="1400" dirty="0">
                  <a:hlinkClick r:id="rId58" tooltip="class in hudson.slaves"/>
                </a:rPr>
                <a:t>WorkspaceList.Entry</a:t>
              </a:r>
              <a:endParaRPr lang="en-US" altLang="zh-CN" sz="1400" dirty="0"/>
            </a:p>
            <a:p>
              <a:r>
                <a:rPr lang="en-US" altLang="zh-CN" sz="1400" dirty="0">
                  <a:hlinkClick r:id="rId59" tooltip="class in hudson.slaves"/>
                </a:rPr>
                <a:t>WorkspaceList.Lease</a:t>
              </a:r>
              <a:endParaRPr lang="en-US" altLang="zh-CN" sz="1400" dirty="0"/>
            </a:p>
            <a:p>
              <a:r>
                <a:rPr lang="en-US" altLang="zh-CN" sz="1400" dirty="0">
                  <a:hlinkClick r:id="rId60" tooltip="enum in hudson.slaves"/>
                </a:rPr>
                <a:t>NodeProvisioner.StrategyDecision</a:t>
              </a:r>
              <a:endParaRPr lang="en-US" altLang="zh-CN" sz="1400" dirty="0"/>
            </a:p>
          </p:txBody>
        </p:sp>
        <p:sp>
          <p:nvSpPr>
            <p:cNvPr id="3" name="矩形 2">
              <a:extLst>
                <a:ext uri="{FF2B5EF4-FFF2-40B4-BE49-F238E27FC236}">
                  <a16:creationId xmlns:a16="http://schemas.microsoft.com/office/drawing/2014/main" id="{9A6A2F66-E045-43D6-B9B2-1803B420F74C}"/>
                </a:ext>
              </a:extLst>
            </p:cNvPr>
            <p:cNvSpPr/>
            <p:nvPr/>
          </p:nvSpPr>
          <p:spPr>
            <a:xfrm>
              <a:off x="107576" y="170328"/>
              <a:ext cx="11976848" cy="459889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70C50B2-6FDE-49F2-BA40-687C7C4D1FDD}"/>
                </a:ext>
              </a:extLst>
            </p:cNvPr>
            <p:cNvSpPr txBox="1"/>
            <p:nvPr/>
          </p:nvSpPr>
          <p:spPr>
            <a:xfrm>
              <a:off x="10134851" y="4424081"/>
              <a:ext cx="1949573" cy="307777"/>
            </a:xfrm>
            <a:prstGeom prst="rect">
              <a:avLst/>
            </a:prstGeom>
            <a:noFill/>
          </p:spPr>
          <p:txBody>
            <a:bodyPr wrap="none" rtlCol="0">
              <a:spAutoFit/>
            </a:bodyPr>
            <a:lstStyle/>
            <a:p>
              <a:r>
                <a:rPr lang="en-US" altLang="zh-CN" sz="1400" dirty="0"/>
                <a:t>package hudson.slaves</a:t>
              </a:r>
              <a:endParaRPr lang="zh-CN" altLang="en-US" sz="1400" dirty="0"/>
            </a:p>
          </p:txBody>
        </p:sp>
      </p:grpSp>
      <p:grpSp>
        <p:nvGrpSpPr>
          <p:cNvPr id="12" name="组合 11">
            <a:extLst>
              <a:ext uri="{FF2B5EF4-FFF2-40B4-BE49-F238E27FC236}">
                <a16:creationId xmlns:a16="http://schemas.microsoft.com/office/drawing/2014/main" id="{B6DA5873-F751-4282-928D-CE36315494CE}"/>
              </a:ext>
            </a:extLst>
          </p:cNvPr>
          <p:cNvGrpSpPr/>
          <p:nvPr/>
        </p:nvGrpSpPr>
        <p:grpSpPr>
          <a:xfrm>
            <a:off x="70632" y="4743551"/>
            <a:ext cx="6589059" cy="2031325"/>
            <a:chOff x="107576" y="4826675"/>
            <a:chExt cx="6589059" cy="2031325"/>
          </a:xfrm>
        </p:grpSpPr>
        <p:sp>
          <p:nvSpPr>
            <p:cNvPr id="5" name="矩形 4">
              <a:extLst>
                <a:ext uri="{FF2B5EF4-FFF2-40B4-BE49-F238E27FC236}">
                  <a16:creationId xmlns:a16="http://schemas.microsoft.com/office/drawing/2014/main" id="{D68A0F64-FB2A-4ADD-A72E-E17C3BC3A34D}"/>
                </a:ext>
              </a:extLst>
            </p:cNvPr>
            <p:cNvSpPr/>
            <p:nvPr/>
          </p:nvSpPr>
          <p:spPr>
            <a:xfrm>
              <a:off x="107576" y="4826675"/>
              <a:ext cx="6517341" cy="2031325"/>
            </a:xfrm>
            <a:prstGeom prst="rect">
              <a:avLst/>
            </a:prstGeom>
          </p:spPr>
          <p:txBody>
            <a:bodyPr wrap="square" numCol="2">
              <a:spAutoFit/>
            </a:bodyPr>
            <a:lstStyle/>
            <a:p>
              <a:r>
                <a:rPr lang="en-US" altLang="zh-CN" sz="1400" dirty="0">
                  <a:hlinkClick r:id="rId61" tooltip="class in jenkins.slaves"/>
                </a:rPr>
                <a:t>DefaultJnlpSlaveReceiver</a:t>
              </a:r>
              <a:endParaRPr lang="en-US" altLang="zh-CN" sz="1400" dirty="0"/>
            </a:p>
            <a:p>
              <a:r>
                <a:rPr lang="en-US" altLang="zh-CN" sz="1400" dirty="0">
                  <a:hlinkClick r:id="rId62" tooltip="class in jenkins.slaves"/>
                </a:rPr>
                <a:t>DeprecatedAgentProtocolMonitor</a:t>
              </a:r>
              <a:endParaRPr lang="en-US" altLang="zh-CN" sz="1400" dirty="0"/>
            </a:p>
            <a:p>
              <a:r>
                <a:rPr lang="en-US" altLang="zh-CN" sz="1400" dirty="0">
                  <a:hlinkClick r:id="rId63" tooltip="class in jenkins.slaves"/>
                </a:rPr>
                <a:t>EncryptedSlaveAgentJnlpFile</a:t>
              </a:r>
              <a:endParaRPr lang="en-US" altLang="zh-CN" sz="1400" dirty="0"/>
            </a:p>
            <a:p>
              <a:r>
                <a:rPr lang="en-US" altLang="zh-CN" sz="1400" dirty="0">
                  <a:hlinkClick r:id="rId64" tooltip="class in jenkins.slaves"/>
                </a:rPr>
                <a:t>IOHubProvider</a:t>
              </a:r>
              <a:endParaRPr lang="en-US" altLang="zh-CN" sz="1400" dirty="0"/>
            </a:p>
            <a:p>
              <a:r>
                <a:rPr lang="en-US" altLang="zh-CN" sz="1400" dirty="0">
                  <a:hlinkClick r:id="rId65" tooltip="class in jenkins.slaves"/>
                </a:rPr>
                <a:t>JnlpAgentReceiver</a:t>
              </a:r>
              <a:endParaRPr lang="en-US" altLang="zh-CN" sz="1400" dirty="0"/>
            </a:p>
            <a:p>
              <a:r>
                <a:rPr lang="en-US" altLang="zh-CN" sz="1400" dirty="0">
                  <a:hlinkClick r:id="rId66" tooltip="class in jenkins.slaves"/>
                </a:rPr>
                <a:t>JnlpSlaveAgentProtocol</a:t>
              </a:r>
              <a:endParaRPr lang="en-US" altLang="zh-CN" sz="1400" dirty="0"/>
            </a:p>
            <a:p>
              <a:r>
                <a:rPr lang="en-US" altLang="zh-CN" sz="1400" dirty="0">
                  <a:hlinkClick r:id="rId67" tooltip="class in jenkins.slaves"/>
                </a:rPr>
                <a:t>JnlpSlaveAgentProtocol2</a:t>
              </a:r>
              <a:endParaRPr lang="en-US" altLang="zh-CN" sz="1400" dirty="0"/>
            </a:p>
            <a:p>
              <a:r>
                <a:rPr lang="en-US" altLang="zh-CN" sz="1400" dirty="0">
                  <a:hlinkClick r:id="rId68" tooltip="class in jenkins.slaves"/>
                </a:rPr>
                <a:t>JnlpSlaveAgentProtocol3</a:t>
              </a:r>
              <a:endParaRPr lang="en-US" altLang="zh-CN" sz="1400" dirty="0"/>
            </a:p>
            <a:p>
              <a:r>
                <a:rPr lang="en-US" altLang="zh-CN" sz="1400" dirty="0">
                  <a:hlinkClick r:id="rId69" tooltip="class in jenkins.slaves"/>
                </a:rPr>
                <a:t>JnlpSlaveAgentProtocol4</a:t>
              </a:r>
              <a:endParaRPr lang="en-US" altLang="zh-CN" sz="1400" dirty="0"/>
            </a:p>
            <a:p>
              <a:r>
                <a:rPr lang="en-US" altLang="zh-CN" sz="1400" dirty="0">
                  <a:hlinkClick r:id="rId70" tooltip="class in jenkins.slaves"/>
                </a:rPr>
                <a:t>Messages</a:t>
              </a:r>
              <a:endParaRPr lang="en-US" altLang="zh-CN" sz="1400" dirty="0"/>
            </a:p>
            <a:p>
              <a:r>
                <a:rPr lang="en-US" altLang="zh-CN" sz="1400" dirty="0">
                  <a:hlinkClick r:id="rId71" tooltip="class in jenkins.slaves"/>
                </a:rPr>
                <a:t>NioChannelSelector</a:t>
              </a:r>
              <a:endParaRPr lang="en-US" altLang="zh-CN" sz="1400" dirty="0"/>
            </a:p>
            <a:p>
              <a:r>
                <a:rPr lang="en-US" altLang="zh-CN" sz="1400" dirty="0">
                  <a:hlinkClick r:id="rId72" tooltip="class in jenkins.slaves"/>
                </a:rPr>
                <a:t>PingFailureAnalyzer</a:t>
              </a:r>
              <a:endParaRPr lang="en-US" altLang="zh-CN" sz="1400" dirty="0"/>
            </a:p>
            <a:p>
              <a:r>
                <a:rPr lang="en-US" altLang="zh-CN" sz="1400" dirty="0">
                  <a:hlinkClick r:id="rId73" tooltip="class in jenkins.slaves"/>
                </a:rPr>
                <a:t>RemotingVersionInfo</a:t>
              </a:r>
              <a:endParaRPr lang="en-US" altLang="zh-CN" sz="1400" dirty="0"/>
            </a:p>
            <a:p>
              <a:r>
                <a:rPr lang="en-US" altLang="zh-CN" sz="1400" dirty="0">
                  <a:hlinkClick r:id="rId74" tooltip="class in jenkins.slaves"/>
                </a:rPr>
                <a:t>RemotingWorkDirSettings</a:t>
              </a:r>
              <a:endParaRPr lang="en-US" altLang="zh-CN" sz="1400" dirty="0"/>
            </a:p>
            <a:p>
              <a:r>
                <a:rPr lang="en-US" altLang="zh-CN" sz="1400" dirty="0">
                  <a:hlinkClick r:id="rId75" tooltip="class in jenkins.slaves"/>
                </a:rPr>
                <a:t>RemotingWorkDirSettings.DescriptorImpl</a:t>
              </a:r>
              <a:endParaRPr lang="en-US" altLang="zh-CN" sz="1400" dirty="0"/>
            </a:p>
            <a:p>
              <a:r>
                <a:rPr lang="en-US" altLang="zh-CN" sz="1400" dirty="0">
                  <a:hlinkClick r:id="rId76" tooltip="class in jenkins.slaves"/>
                </a:rPr>
                <a:t>StandardOutputSwapper</a:t>
              </a:r>
              <a:endParaRPr lang="en-US" altLang="zh-CN" sz="1400" dirty="0"/>
            </a:p>
            <a:p>
              <a:r>
                <a:rPr lang="en-US" altLang="zh-CN" sz="1400" dirty="0">
                  <a:hlinkClick r:id="rId77" tooltip="class in jenkins.slaves"/>
                </a:rPr>
                <a:t>WorkspaceLocator</a:t>
              </a:r>
              <a:endParaRPr lang="en-US" altLang="zh-CN" sz="1400" dirty="0"/>
            </a:p>
          </p:txBody>
        </p:sp>
        <p:sp>
          <p:nvSpPr>
            <p:cNvPr id="6" name="矩形 5">
              <a:extLst>
                <a:ext uri="{FF2B5EF4-FFF2-40B4-BE49-F238E27FC236}">
                  <a16:creationId xmlns:a16="http://schemas.microsoft.com/office/drawing/2014/main" id="{7F9AD259-F4AD-449C-92F7-5F3117879DF7}"/>
                </a:ext>
              </a:extLst>
            </p:cNvPr>
            <p:cNvSpPr/>
            <p:nvPr/>
          </p:nvSpPr>
          <p:spPr>
            <a:xfrm>
              <a:off x="107576" y="4826675"/>
              <a:ext cx="6589059" cy="20313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70DDAF1-575C-4DD5-9D2F-8A0B15364CD0}"/>
                </a:ext>
              </a:extLst>
            </p:cNvPr>
            <p:cNvSpPr txBox="1"/>
            <p:nvPr/>
          </p:nvSpPr>
          <p:spPr>
            <a:xfrm>
              <a:off x="4747062" y="6533783"/>
              <a:ext cx="1903085" cy="307777"/>
            </a:xfrm>
            <a:prstGeom prst="rect">
              <a:avLst/>
            </a:prstGeom>
            <a:noFill/>
          </p:spPr>
          <p:txBody>
            <a:bodyPr wrap="none" rtlCol="0">
              <a:spAutoFit/>
            </a:bodyPr>
            <a:lstStyle/>
            <a:p>
              <a:r>
                <a:rPr lang="en-US" altLang="zh-CN" sz="1400" dirty="0"/>
                <a:t>package jenkins.slaves</a:t>
              </a:r>
              <a:endParaRPr lang="zh-CN" altLang="en-US" sz="1400" dirty="0"/>
            </a:p>
          </p:txBody>
        </p:sp>
      </p:grpSp>
      <p:grpSp>
        <p:nvGrpSpPr>
          <p:cNvPr id="15" name="组合 14">
            <a:extLst>
              <a:ext uri="{FF2B5EF4-FFF2-40B4-BE49-F238E27FC236}">
                <a16:creationId xmlns:a16="http://schemas.microsoft.com/office/drawing/2014/main" id="{D305BC0F-2850-4918-883B-72151E01AE5A}"/>
              </a:ext>
            </a:extLst>
          </p:cNvPr>
          <p:cNvGrpSpPr/>
          <p:nvPr/>
        </p:nvGrpSpPr>
        <p:grpSpPr>
          <a:xfrm>
            <a:off x="9490394" y="4755264"/>
            <a:ext cx="2590774" cy="1133879"/>
            <a:chOff x="6853768" y="4999066"/>
            <a:chExt cx="2590774" cy="1133879"/>
          </a:xfrm>
        </p:grpSpPr>
        <p:sp>
          <p:nvSpPr>
            <p:cNvPr id="8" name="矩形 7">
              <a:extLst>
                <a:ext uri="{FF2B5EF4-FFF2-40B4-BE49-F238E27FC236}">
                  <a16:creationId xmlns:a16="http://schemas.microsoft.com/office/drawing/2014/main" id="{9A204F35-377A-4E62-86BB-34D3CD9E74AF}"/>
                </a:ext>
              </a:extLst>
            </p:cNvPr>
            <p:cNvSpPr/>
            <p:nvPr/>
          </p:nvSpPr>
          <p:spPr>
            <a:xfrm>
              <a:off x="6853768" y="4999066"/>
              <a:ext cx="2160923" cy="954107"/>
            </a:xfrm>
            <a:prstGeom prst="rect">
              <a:avLst/>
            </a:prstGeom>
          </p:spPr>
          <p:txBody>
            <a:bodyPr wrap="square">
              <a:spAutoFit/>
            </a:bodyPr>
            <a:lstStyle/>
            <a:p>
              <a:r>
                <a:rPr lang="en-US" altLang="zh-CN" sz="1400" dirty="0">
                  <a:hlinkClick r:id="rId78" tooltip="class in jenkins.slaves.restarter"/>
                </a:rPr>
                <a:t>JnlpSlaveRestarterInstaller</a:t>
              </a:r>
              <a:endParaRPr lang="en-US" altLang="zh-CN" sz="1400" dirty="0"/>
            </a:p>
            <a:p>
              <a:r>
                <a:rPr lang="en-US" altLang="zh-CN" sz="1400" dirty="0">
                  <a:hlinkClick r:id="rId79" tooltip="class in jenkins.slaves.restarter"/>
                </a:rPr>
                <a:t>SlaveRestarter</a:t>
              </a:r>
              <a:endParaRPr lang="en-US" altLang="zh-CN" sz="1400" dirty="0"/>
            </a:p>
            <a:p>
              <a:r>
                <a:rPr lang="en-US" altLang="zh-CN" sz="1400" dirty="0">
                  <a:hlinkClick r:id="rId80" tooltip="class in jenkins.slaves.restarter"/>
                </a:rPr>
                <a:t>UnixSlaveRestarter</a:t>
              </a:r>
              <a:endParaRPr lang="en-US" altLang="zh-CN" sz="1400" dirty="0"/>
            </a:p>
            <a:p>
              <a:r>
                <a:rPr lang="en-US" altLang="zh-CN" sz="1400" dirty="0">
                  <a:hlinkClick r:id="rId81" tooltip="class in jenkins.slaves.restarter"/>
                </a:rPr>
                <a:t>WinswSlaveRestarter</a:t>
              </a:r>
              <a:endParaRPr lang="en-US" altLang="zh-CN" sz="1400" dirty="0"/>
            </a:p>
          </p:txBody>
        </p:sp>
        <p:sp>
          <p:nvSpPr>
            <p:cNvPr id="10" name="矩形 9">
              <a:extLst>
                <a:ext uri="{FF2B5EF4-FFF2-40B4-BE49-F238E27FC236}">
                  <a16:creationId xmlns:a16="http://schemas.microsoft.com/office/drawing/2014/main" id="{6077A835-108A-44FE-8266-F2E82A30A930}"/>
                </a:ext>
              </a:extLst>
            </p:cNvPr>
            <p:cNvSpPr/>
            <p:nvPr/>
          </p:nvSpPr>
          <p:spPr>
            <a:xfrm>
              <a:off x="6853768" y="4999066"/>
              <a:ext cx="2530220" cy="11338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A7CDB63-F846-4752-8257-29B066A5E71D}"/>
                </a:ext>
              </a:extLst>
            </p:cNvPr>
            <p:cNvSpPr txBox="1"/>
            <p:nvPr/>
          </p:nvSpPr>
          <p:spPr>
            <a:xfrm>
              <a:off x="6853768" y="5825168"/>
              <a:ext cx="2590774" cy="307777"/>
            </a:xfrm>
            <a:prstGeom prst="rect">
              <a:avLst/>
            </a:prstGeom>
            <a:noFill/>
          </p:spPr>
          <p:txBody>
            <a:bodyPr wrap="none" rtlCol="0">
              <a:spAutoFit/>
            </a:bodyPr>
            <a:lstStyle/>
            <a:p>
              <a:r>
                <a:rPr lang="en-US" altLang="zh-CN" sz="1400" dirty="0"/>
                <a:t>package jenkins.slaves.restarter</a:t>
              </a:r>
              <a:endParaRPr lang="zh-CN" altLang="en-US" sz="1400" dirty="0"/>
            </a:p>
          </p:txBody>
        </p:sp>
      </p:grpSp>
      <p:grpSp>
        <p:nvGrpSpPr>
          <p:cNvPr id="17" name="组合 16">
            <a:extLst>
              <a:ext uri="{FF2B5EF4-FFF2-40B4-BE49-F238E27FC236}">
                <a16:creationId xmlns:a16="http://schemas.microsoft.com/office/drawing/2014/main" id="{F230C114-E68E-465E-9BA2-E349BF456A0E}"/>
              </a:ext>
            </a:extLst>
          </p:cNvPr>
          <p:cNvGrpSpPr/>
          <p:nvPr/>
        </p:nvGrpSpPr>
        <p:grpSpPr>
          <a:xfrm>
            <a:off x="6710583" y="4734315"/>
            <a:ext cx="2770310" cy="1657889"/>
            <a:chOff x="9444542" y="4888230"/>
            <a:chExt cx="2770310" cy="1657889"/>
          </a:xfrm>
        </p:grpSpPr>
        <p:sp>
          <p:nvSpPr>
            <p:cNvPr id="9" name="矩形 8">
              <a:extLst>
                <a:ext uri="{FF2B5EF4-FFF2-40B4-BE49-F238E27FC236}">
                  <a16:creationId xmlns:a16="http://schemas.microsoft.com/office/drawing/2014/main" id="{3FC6F5A2-1022-413B-A2B7-13E6D4B9F16D}"/>
                </a:ext>
              </a:extLst>
            </p:cNvPr>
            <p:cNvSpPr/>
            <p:nvPr/>
          </p:nvSpPr>
          <p:spPr>
            <a:xfrm>
              <a:off x="9458580" y="4888230"/>
              <a:ext cx="2530220" cy="1384995"/>
            </a:xfrm>
            <a:prstGeom prst="rect">
              <a:avLst/>
            </a:prstGeom>
          </p:spPr>
          <p:txBody>
            <a:bodyPr wrap="square">
              <a:spAutoFit/>
            </a:bodyPr>
            <a:lstStyle/>
            <a:p>
              <a:r>
                <a:rPr lang="en-US" altLang="zh-CN" sz="1400" dirty="0">
                  <a:hlinkClick r:id="rId82" tooltip="class in jenkins.slaves.systemInfo"/>
                </a:rPr>
                <a:t>ClassLoaderStatisticsSlaveInfo</a:t>
              </a:r>
              <a:endParaRPr lang="en-US" altLang="zh-CN" sz="1400" dirty="0"/>
            </a:p>
            <a:p>
              <a:r>
                <a:rPr lang="en-US" altLang="zh-CN" sz="1400" dirty="0">
                  <a:hlinkClick r:id="rId83" tooltip="class in jenkins.slaves.systemInfo"/>
                </a:rPr>
                <a:t>EnvVarsSlaveInfo</a:t>
              </a:r>
              <a:endParaRPr lang="en-US" altLang="zh-CN" sz="1400" dirty="0"/>
            </a:p>
            <a:p>
              <a:r>
                <a:rPr lang="en-US" altLang="zh-CN" sz="1400" dirty="0">
                  <a:hlinkClick r:id="rId84" tooltip="class in jenkins.slaves.systemInfo"/>
                </a:rPr>
                <a:t>Messages</a:t>
              </a:r>
              <a:endParaRPr lang="en-US" altLang="zh-CN" sz="1400" dirty="0"/>
            </a:p>
            <a:p>
              <a:r>
                <a:rPr lang="en-US" altLang="zh-CN" sz="1400" dirty="0">
                  <a:hlinkClick r:id="rId85" tooltip="class in jenkins.slaves.systemInfo"/>
                </a:rPr>
                <a:t>SlaveSystemInfo</a:t>
              </a:r>
              <a:endParaRPr lang="en-US" altLang="zh-CN" sz="1400" dirty="0"/>
            </a:p>
            <a:p>
              <a:r>
                <a:rPr lang="en-US" altLang="zh-CN" sz="1400" dirty="0">
                  <a:hlinkClick r:id="rId86" tooltip="class in jenkins.slaves.systemInfo"/>
                </a:rPr>
                <a:t>SystemPropertySlaveInfo</a:t>
              </a:r>
              <a:endParaRPr lang="en-US" altLang="zh-CN" sz="1400" dirty="0"/>
            </a:p>
            <a:p>
              <a:r>
                <a:rPr lang="en-US" altLang="zh-CN" sz="1400" dirty="0">
                  <a:hlinkClick r:id="rId87" tooltip="class in jenkins.slaves.systemInfo"/>
                </a:rPr>
                <a:t>ThreadDumpSlaveInfo</a:t>
              </a:r>
              <a:endParaRPr lang="en-US" altLang="zh-CN" sz="1400" dirty="0"/>
            </a:p>
          </p:txBody>
        </p:sp>
        <p:sp>
          <p:nvSpPr>
            <p:cNvPr id="14" name="文本框 13">
              <a:extLst>
                <a:ext uri="{FF2B5EF4-FFF2-40B4-BE49-F238E27FC236}">
                  <a16:creationId xmlns:a16="http://schemas.microsoft.com/office/drawing/2014/main" id="{D4DE55F3-A2BF-413D-93EA-C2C036403FBE}"/>
                </a:ext>
              </a:extLst>
            </p:cNvPr>
            <p:cNvSpPr txBox="1"/>
            <p:nvPr/>
          </p:nvSpPr>
          <p:spPr>
            <a:xfrm>
              <a:off x="9444542" y="6238342"/>
              <a:ext cx="2770310" cy="307777"/>
            </a:xfrm>
            <a:prstGeom prst="rect">
              <a:avLst/>
            </a:prstGeom>
            <a:noFill/>
          </p:spPr>
          <p:txBody>
            <a:bodyPr wrap="none" rtlCol="0">
              <a:spAutoFit/>
            </a:bodyPr>
            <a:lstStyle/>
            <a:p>
              <a:r>
                <a:rPr lang="en-US" altLang="zh-CN" sz="1400" dirty="0"/>
                <a:t>package jenkins.slaves.systemInfo</a:t>
              </a:r>
              <a:endParaRPr lang="zh-CN" altLang="en-US" sz="1400" dirty="0"/>
            </a:p>
          </p:txBody>
        </p:sp>
        <p:sp>
          <p:nvSpPr>
            <p:cNvPr id="16" name="矩形 15">
              <a:extLst>
                <a:ext uri="{FF2B5EF4-FFF2-40B4-BE49-F238E27FC236}">
                  <a16:creationId xmlns:a16="http://schemas.microsoft.com/office/drawing/2014/main" id="{D039D6C3-6FFA-45CB-82C7-561D0412F464}"/>
                </a:ext>
              </a:extLst>
            </p:cNvPr>
            <p:cNvSpPr/>
            <p:nvPr/>
          </p:nvSpPr>
          <p:spPr>
            <a:xfrm>
              <a:off x="9472617" y="4909179"/>
              <a:ext cx="2673315" cy="16246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943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5FE5FD-72C6-4EB3-84CF-B07D37467B82}"/>
              </a:ext>
            </a:extLst>
          </p:cNvPr>
          <p:cNvSpPr/>
          <p:nvPr/>
        </p:nvSpPr>
        <p:spPr>
          <a:xfrm>
            <a:off x="3906137" y="3244334"/>
            <a:ext cx="4379725" cy="369332"/>
          </a:xfrm>
          <a:prstGeom prst="rect">
            <a:avLst/>
          </a:prstGeom>
        </p:spPr>
        <p:txBody>
          <a:bodyPr wrap="none">
            <a:spAutoFit/>
          </a:bodyPr>
          <a:lstStyle/>
          <a:p>
            <a:r>
              <a:rPr lang="en-US" altLang="zh-CN" dirty="0" err="1">
                <a:hlinkClick r:id="rId2" tooltip="class in jenkins.model"/>
              </a:rPr>
              <a:t>RenameAction.TransientActionFactoryImpl</a:t>
            </a:r>
            <a:endParaRPr lang="zh-CN" altLang="en-US" dirty="0"/>
          </a:p>
        </p:txBody>
      </p:sp>
      <p:sp>
        <p:nvSpPr>
          <p:cNvPr id="5" name="矩形 4">
            <a:extLst>
              <a:ext uri="{FF2B5EF4-FFF2-40B4-BE49-F238E27FC236}">
                <a16:creationId xmlns:a16="http://schemas.microsoft.com/office/drawing/2014/main" id="{30B7FBB2-C92D-4E84-AECA-5DF803826CD9}"/>
              </a:ext>
            </a:extLst>
          </p:cNvPr>
          <p:cNvSpPr/>
          <p:nvPr/>
        </p:nvSpPr>
        <p:spPr>
          <a:xfrm>
            <a:off x="3906137" y="3614556"/>
            <a:ext cx="4078361" cy="369332"/>
          </a:xfrm>
          <a:prstGeom prst="rect">
            <a:avLst/>
          </a:prstGeom>
        </p:spPr>
        <p:txBody>
          <a:bodyPr wrap="none">
            <a:spAutoFit/>
          </a:bodyPr>
          <a:lstStyle/>
          <a:p>
            <a:r>
              <a:rPr lang="en-US" altLang="zh-CN" dirty="0" err="1">
                <a:hlinkClick r:id="rId3" tooltip="class in jenkins.tasks"/>
              </a:rPr>
              <a:t>SimpleBuildStep.LastBuildActionFactory</a:t>
            </a:r>
            <a:endParaRPr lang="zh-CN" altLang="en-US" dirty="0"/>
          </a:p>
        </p:txBody>
      </p:sp>
      <p:sp>
        <p:nvSpPr>
          <p:cNvPr id="6" name="矩形 5">
            <a:extLst>
              <a:ext uri="{FF2B5EF4-FFF2-40B4-BE49-F238E27FC236}">
                <a16:creationId xmlns:a16="http://schemas.microsoft.com/office/drawing/2014/main" id="{E7155154-305B-49AA-98E1-415B533DAC07}"/>
              </a:ext>
            </a:extLst>
          </p:cNvPr>
          <p:cNvSpPr/>
          <p:nvPr/>
        </p:nvSpPr>
        <p:spPr>
          <a:xfrm>
            <a:off x="974447" y="967299"/>
            <a:ext cx="1636987" cy="369332"/>
          </a:xfrm>
          <a:prstGeom prst="rect">
            <a:avLst/>
          </a:prstGeom>
        </p:spPr>
        <p:txBody>
          <a:bodyPr wrap="none">
            <a:spAutoFit/>
          </a:bodyPr>
          <a:lstStyle/>
          <a:p>
            <a:r>
              <a:rPr lang="en-US" altLang="zh-CN" dirty="0" err="1">
                <a:hlinkClick r:id="rId4" tooltip="interface in hudson"/>
              </a:rPr>
              <a:t>ExtensionPoint</a:t>
            </a:r>
            <a:endParaRPr lang="zh-CN" altLang="en-US" dirty="0"/>
          </a:p>
        </p:txBody>
      </p:sp>
      <p:sp>
        <p:nvSpPr>
          <p:cNvPr id="7" name="矩形 6">
            <a:extLst>
              <a:ext uri="{FF2B5EF4-FFF2-40B4-BE49-F238E27FC236}">
                <a16:creationId xmlns:a16="http://schemas.microsoft.com/office/drawing/2014/main" id="{37221054-B6CE-4304-A839-F716C87E0679}"/>
              </a:ext>
            </a:extLst>
          </p:cNvPr>
          <p:cNvSpPr/>
          <p:nvPr/>
        </p:nvSpPr>
        <p:spPr>
          <a:xfrm>
            <a:off x="3379552" y="1373379"/>
            <a:ext cx="4022255" cy="369332"/>
          </a:xfrm>
          <a:prstGeom prst="rect">
            <a:avLst/>
          </a:prstGeom>
        </p:spPr>
        <p:txBody>
          <a:bodyPr wrap="none">
            <a:spAutoFit/>
          </a:bodyPr>
          <a:lstStyle/>
          <a:p>
            <a:r>
              <a:rPr lang="en-US" altLang="zh-CN" dirty="0" err="1">
                <a:hlinkClick r:id="rId5" tooltip="class in jenkins.model"/>
              </a:rPr>
              <a:t>TransientActionFactory</a:t>
            </a:r>
            <a:r>
              <a:rPr lang="en-US" altLang="zh-CN" dirty="0"/>
              <a:t>&lt;</a:t>
            </a:r>
            <a:r>
              <a:rPr lang="en-US" altLang="zh-CN" dirty="0" err="1">
                <a:hlinkClick r:id="rId6" tooltip="class in hudson.model"/>
              </a:rPr>
              <a:t>AbstractItem</a:t>
            </a:r>
            <a:r>
              <a:rPr lang="en-US" altLang="zh-CN" dirty="0"/>
              <a:t>&gt;</a:t>
            </a:r>
            <a:endParaRPr lang="zh-CN" altLang="en-US" dirty="0"/>
          </a:p>
        </p:txBody>
      </p:sp>
    </p:spTree>
    <p:extLst>
      <p:ext uri="{BB962C8B-B14F-4D97-AF65-F5344CB8AC3E}">
        <p14:creationId xmlns:p14="http://schemas.microsoft.com/office/powerpoint/2010/main" val="15041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5150416-CDD0-413B-A33A-2F64116C1989}"/>
              </a:ext>
            </a:extLst>
          </p:cNvPr>
          <p:cNvSpPr/>
          <p:nvPr/>
        </p:nvSpPr>
        <p:spPr>
          <a:xfrm>
            <a:off x="2420111" y="1662661"/>
            <a:ext cx="2478564" cy="369332"/>
          </a:xfrm>
          <a:prstGeom prst="rect">
            <a:avLst/>
          </a:prstGeom>
        </p:spPr>
        <p:txBody>
          <a:bodyPr wrap="none">
            <a:spAutoFit/>
          </a:bodyPr>
          <a:lstStyle/>
          <a:p>
            <a:r>
              <a:rPr lang="en-US" altLang="zh-CN" dirty="0">
                <a:hlinkClick r:id="rId2" tooltip="interface in hudson.model"/>
              </a:rPr>
              <a:t>PermalinkProjectAction</a:t>
            </a:r>
            <a:endParaRPr lang="zh-CN" altLang="en-US" dirty="0"/>
          </a:p>
        </p:txBody>
      </p:sp>
      <p:sp>
        <p:nvSpPr>
          <p:cNvPr id="7" name="Rectangle 4">
            <a:extLst>
              <a:ext uri="{FF2B5EF4-FFF2-40B4-BE49-F238E27FC236}">
                <a16:creationId xmlns:a16="http://schemas.microsoft.com/office/drawing/2014/main" id="{A5123386-1455-4DCA-BE2E-349E630F331E}"/>
              </a:ext>
            </a:extLst>
          </p:cNvPr>
          <p:cNvSpPr>
            <a:spLocks noChangeArrowheads="1"/>
          </p:cNvSpPr>
          <p:nvPr/>
        </p:nvSpPr>
        <p:spPr bwMode="auto">
          <a:xfrm>
            <a:off x="2420111" y="2499971"/>
            <a:ext cx="3487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dirty="0">
                <a:solidFill>
                  <a:schemeClr val="accent1"/>
                </a:solidFill>
                <a:hlinkClick r:id="rId3" tooltip="class in hudson.model">
                  <a:extLst>
                    <a:ext uri="{A12FA001-AC4F-418D-AE19-62706E023703}">
                      <ahyp:hlinkClr xmlns:ahyp="http://schemas.microsoft.com/office/drawing/2018/hyperlinkcolor" val="tx"/>
                    </a:ext>
                  </a:extLst>
                </a:hlinkClick>
              </a:rPr>
              <a:t>PermalinkProjectAction.Permalink</a:t>
            </a:r>
            <a:r>
              <a:rPr lang="zh-CN" altLang="zh-CN" dirty="0">
                <a:solidFill>
                  <a:schemeClr val="accent1"/>
                </a:solidFill>
              </a:rPr>
              <a:t> </a:t>
            </a:r>
          </a:p>
        </p:txBody>
      </p:sp>
      <p:sp>
        <p:nvSpPr>
          <p:cNvPr id="8" name="矩形: 圆角 7">
            <a:extLst>
              <a:ext uri="{FF2B5EF4-FFF2-40B4-BE49-F238E27FC236}">
                <a16:creationId xmlns:a16="http://schemas.microsoft.com/office/drawing/2014/main" id="{1F2AEE08-A20A-4D3E-B3F6-5990A5C23C51}"/>
              </a:ext>
            </a:extLst>
          </p:cNvPr>
          <p:cNvSpPr/>
          <p:nvPr/>
        </p:nvSpPr>
        <p:spPr>
          <a:xfrm>
            <a:off x="2001521" y="1097280"/>
            <a:ext cx="4328160" cy="1981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CB784655-A1A5-4177-AC63-8F260E50970A}"/>
              </a:ext>
            </a:extLst>
          </p:cNvPr>
          <p:cNvSpPr/>
          <p:nvPr/>
        </p:nvSpPr>
        <p:spPr>
          <a:xfrm>
            <a:off x="2326640" y="1574800"/>
            <a:ext cx="2773680" cy="5689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670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连接符: 曲线 35">
            <a:extLst>
              <a:ext uri="{FF2B5EF4-FFF2-40B4-BE49-F238E27FC236}">
                <a16:creationId xmlns:a16="http://schemas.microsoft.com/office/drawing/2014/main" id="{A27398B6-15A6-41D8-9C72-1C23B5AE0C73}"/>
              </a:ext>
            </a:extLst>
          </p:cNvPr>
          <p:cNvCxnSpPr>
            <a:cxnSpLocks/>
            <a:stCxn id="31" idx="0"/>
            <a:endCxn id="19" idx="2"/>
          </p:cNvCxnSpPr>
          <p:nvPr/>
        </p:nvCxnSpPr>
        <p:spPr>
          <a:xfrm rot="16200000" flipV="1">
            <a:off x="4899222" y="3364085"/>
            <a:ext cx="1049532" cy="2587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37">
            <a:extLst>
              <a:ext uri="{FF2B5EF4-FFF2-40B4-BE49-F238E27FC236}">
                <a16:creationId xmlns:a16="http://schemas.microsoft.com/office/drawing/2014/main" id="{3F0098C8-DD7D-497E-8E02-0EB3BE136154}"/>
              </a:ext>
              <a:ext uri="{C183D7F6-B498-43B3-948B-1728B52AA6E4}">
                <adec:decorative xmlns:adec="http://schemas.microsoft.com/office/drawing/2017/decorative" val="0"/>
              </a:ext>
            </a:extLst>
          </p:cNvPr>
          <p:cNvCxnSpPr>
            <a:cxnSpLocks/>
            <a:stCxn id="32" idx="1"/>
            <a:endCxn id="20" idx="3"/>
          </p:cNvCxnSpPr>
          <p:nvPr/>
        </p:nvCxnSpPr>
        <p:spPr>
          <a:xfrm rot="10800000" flipV="1">
            <a:off x="5318016" y="1858070"/>
            <a:ext cx="1821110" cy="47248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46BE11C9-4D65-47F1-98F7-0EB0D7FDCD82}"/>
              </a:ext>
            </a:extLst>
          </p:cNvPr>
          <p:cNvGrpSpPr/>
          <p:nvPr/>
        </p:nvGrpSpPr>
        <p:grpSpPr>
          <a:xfrm>
            <a:off x="3954983" y="1791491"/>
            <a:ext cx="2696829" cy="1247625"/>
            <a:chOff x="3954983" y="1791491"/>
            <a:chExt cx="2696829" cy="1247625"/>
          </a:xfrm>
        </p:grpSpPr>
        <p:sp>
          <p:nvSpPr>
            <p:cNvPr id="19" name="矩形 18">
              <a:extLst>
                <a:ext uri="{FF2B5EF4-FFF2-40B4-BE49-F238E27FC236}">
                  <a16:creationId xmlns:a16="http://schemas.microsoft.com/office/drawing/2014/main" id="{7BDEAB96-D90D-499B-B81A-825683067761}"/>
                </a:ext>
              </a:extLst>
            </p:cNvPr>
            <p:cNvSpPr/>
            <p:nvPr/>
          </p:nvSpPr>
          <p:spPr>
            <a:xfrm>
              <a:off x="4024072" y="2599363"/>
              <a:ext cx="2541080" cy="369332"/>
            </a:xfrm>
            <a:prstGeom prst="rect">
              <a:avLst/>
            </a:prstGeom>
          </p:spPr>
          <p:txBody>
            <a:bodyPr wrap="none">
              <a:spAutoFit/>
            </a:bodyPr>
            <a:lstStyle/>
            <a:p>
              <a:r>
                <a:rPr lang="en-US" altLang="zh-CN" dirty="0">
                  <a:hlinkClick r:id="rId2" tooltip="interface in hudson.model"/>
                </a:rPr>
                <a:t>UnprotectedRootAction</a:t>
              </a:r>
              <a:endParaRPr lang="zh-CN" altLang="en-US" dirty="0"/>
            </a:p>
          </p:txBody>
        </p:sp>
        <p:sp>
          <p:nvSpPr>
            <p:cNvPr id="20" name="矩形 19">
              <a:extLst>
                <a:ext uri="{FF2B5EF4-FFF2-40B4-BE49-F238E27FC236}">
                  <a16:creationId xmlns:a16="http://schemas.microsoft.com/office/drawing/2014/main" id="{31905EB2-8CD7-42FC-8F49-734557366478}"/>
                </a:ext>
              </a:extLst>
            </p:cNvPr>
            <p:cNvSpPr/>
            <p:nvPr/>
          </p:nvSpPr>
          <p:spPr>
            <a:xfrm>
              <a:off x="4024072" y="2145890"/>
              <a:ext cx="1293944" cy="369332"/>
            </a:xfrm>
            <a:prstGeom prst="rect">
              <a:avLst/>
            </a:prstGeom>
          </p:spPr>
          <p:txBody>
            <a:bodyPr wrap="none">
              <a:spAutoFit/>
            </a:bodyPr>
            <a:lstStyle/>
            <a:p>
              <a:r>
                <a:rPr lang="en-US" altLang="zh-CN" dirty="0">
                  <a:hlinkClick r:id="rId3" tooltip="interface in hudson.model"/>
                </a:rPr>
                <a:t>RootAction</a:t>
              </a:r>
              <a:endParaRPr lang="zh-CN" altLang="en-US" dirty="0"/>
            </a:p>
          </p:txBody>
        </p:sp>
        <p:cxnSp>
          <p:nvCxnSpPr>
            <p:cNvPr id="25" name="连接符: 曲线 24">
              <a:extLst>
                <a:ext uri="{FF2B5EF4-FFF2-40B4-BE49-F238E27FC236}">
                  <a16:creationId xmlns:a16="http://schemas.microsoft.com/office/drawing/2014/main" id="{A0D05530-1A17-4D56-B833-3C3359DA2094}"/>
                </a:ext>
              </a:extLst>
            </p:cNvPr>
            <p:cNvCxnSpPr>
              <a:cxnSpLocks/>
              <a:stCxn id="19" idx="0"/>
              <a:endCxn id="20" idx="2"/>
            </p:cNvCxnSpPr>
            <p:nvPr/>
          </p:nvCxnSpPr>
          <p:spPr>
            <a:xfrm rot="16200000" flipV="1">
              <a:off x="4940758" y="2245509"/>
              <a:ext cx="84141" cy="6235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B09F0D0A-5851-46BA-B38E-E7FD8BEBEB69}"/>
                </a:ext>
              </a:extLst>
            </p:cNvPr>
            <p:cNvSpPr/>
            <p:nvPr/>
          </p:nvSpPr>
          <p:spPr>
            <a:xfrm>
              <a:off x="3954983" y="2140148"/>
              <a:ext cx="2696829" cy="8989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281A4CC4-F188-4FA4-8076-14F41EBBF495}"/>
                </a:ext>
              </a:extLst>
            </p:cNvPr>
            <p:cNvSpPr txBox="1"/>
            <p:nvPr/>
          </p:nvSpPr>
          <p:spPr>
            <a:xfrm>
              <a:off x="3991853" y="1791491"/>
              <a:ext cx="1039067" cy="369332"/>
            </a:xfrm>
            <a:prstGeom prst="rect">
              <a:avLst/>
            </a:prstGeom>
            <a:noFill/>
          </p:spPr>
          <p:txBody>
            <a:bodyPr wrap="none" rtlCol="0">
              <a:spAutoFit/>
            </a:bodyPr>
            <a:lstStyle/>
            <a:p>
              <a:r>
                <a:rPr lang="en-US" altLang="zh-CN" dirty="0"/>
                <a:t>interface</a:t>
              </a:r>
              <a:endParaRPr lang="zh-CN" altLang="en-US" dirty="0"/>
            </a:p>
          </p:txBody>
        </p:sp>
      </p:grpSp>
      <p:grpSp>
        <p:nvGrpSpPr>
          <p:cNvPr id="81" name="组合 80">
            <a:extLst>
              <a:ext uri="{FF2B5EF4-FFF2-40B4-BE49-F238E27FC236}">
                <a16:creationId xmlns:a16="http://schemas.microsoft.com/office/drawing/2014/main" id="{D69CAA6B-2CB5-48A9-A6E5-1D4CCCA894DE}"/>
              </a:ext>
            </a:extLst>
          </p:cNvPr>
          <p:cNvGrpSpPr/>
          <p:nvPr/>
        </p:nvGrpSpPr>
        <p:grpSpPr>
          <a:xfrm>
            <a:off x="7139126" y="555577"/>
            <a:ext cx="4200524" cy="2284197"/>
            <a:chOff x="7139126" y="555577"/>
            <a:chExt cx="4200524" cy="2284197"/>
          </a:xfrm>
        </p:grpSpPr>
        <p:sp>
          <p:nvSpPr>
            <p:cNvPr id="13" name="矩形 12">
              <a:extLst>
                <a:ext uri="{FF2B5EF4-FFF2-40B4-BE49-F238E27FC236}">
                  <a16:creationId xmlns:a16="http://schemas.microsoft.com/office/drawing/2014/main" id="{836DB533-833D-41DA-8705-68EB563CC942}"/>
                </a:ext>
              </a:extLst>
            </p:cNvPr>
            <p:cNvSpPr/>
            <p:nvPr/>
          </p:nvSpPr>
          <p:spPr>
            <a:xfrm>
              <a:off x="7257468" y="927276"/>
              <a:ext cx="3897221" cy="369332"/>
            </a:xfrm>
            <a:prstGeom prst="rect">
              <a:avLst/>
            </a:prstGeom>
          </p:spPr>
          <p:txBody>
            <a:bodyPr wrap="none">
              <a:spAutoFit/>
            </a:bodyPr>
            <a:lstStyle/>
            <a:p>
              <a:r>
                <a:rPr lang="en-US" altLang="zh-CN" dirty="0">
                  <a:hlinkClick r:id="rId4" tooltip="class in hudson.model"/>
                </a:rPr>
                <a:t>EnvironmentContributor.EnvVarsHtml</a:t>
              </a:r>
              <a:endParaRPr lang="zh-CN" altLang="en-US" dirty="0"/>
            </a:p>
          </p:txBody>
        </p:sp>
        <p:sp>
          <p:nvSpPr>
            <p:cNvPr id="14" name="矩形 13">
              <a:extLst>
                <a:ext uri="{FF2B5EF4-FFF2-40B4-BE49-F238E27FC236}">
                  <a16:creationId xmlns:a16="http://schemas.microsoft.com/office/drawing/2014/main" id="{D7D89E45-810F-4F75-BD24-FAC8B7678DFB}"/>
                </a:ext>
              </a:extLst>
            </p:cNvPr>
            <p:cNvSpPr/>
            <p:nvPr/>
          </p:nvSpPr>
          <p:spPr>
            <a:xfrm>
              <a:off x="7257468" y="1298186"/>
              <a:ext cx="612668" cy="369332"/>
            </a:xfrm>
            <a:prstGeom prst="rect">
              <a:avLst/>
            </a:prstGeom>
          </p:spPr>
          <p:txBody>
            <a:bodyPr wrap="none">
              <a:spAutoFit/>
            </a:bodyPr>
            <a:lstStyle/>
            <a:p>
              <a:r>
                <a:rPr lang="en-US" altLang="zh-CN" dirty="0">
                  <a:hlinkClick r:id="rId5" tooltip="class in jenkins"/>
                </a:rPr>
                <a:t>I18n</a:t>
              </a:r>
              <a:endParaRPr lang="zh-CN" altLang="en-US" dirty="0"/>
            </a:p>
          </p:txBody>
        </p:sp>
        <p:sp>
          <p:nvSpPr>
            <p:cNvPr id="16" name="矩形 15">
              <a:extLst>
                <a:ext uri="{FF2B5EF4-FFF2-40B4-BE49-F238E27FC236}">
                  <a16:creationId xmlns:a16="http://schemas.microsoft.com/office/drawing/2014/main" id="{0BE3BF63-9DA1-4FD3-9D98-323187ACB2ED}"/>
                </a:ext>
              </a:extLst>
            </p:cNvPr>
            <p:cNvSpPr/>
            <p:nvPr/>
          </p:nvSpPr>
          <p:spPr>
            <a:xfrm>
              <a:off x="7257468" y="1668307"/>
              <a:ext cx="2335896" cy="369332"/>
            </a:xfrm>
            <a:prstGeom prst="rect">
              <a:avLst/>
            </a:prstGeom>
          </p:spPr>
          <p:txBody>
            <a:bodyPr wrap="none">
              <a:spAutoFit/>
            </a:bodyPr>
            <a:lstStyle/>
            <a:p>
              <a:r>
                <a:rPr lang="en-US" altLang="zh-CN" dirty="0">
                  <a:hlinkClick r:id="rId6" tooltip="class in hudson.model"/>
                </a:rPr>
                <a:t>ManageJenkinsAction</a:t>
              </a:r>
              <a:endParaRPr lang="zh-CN" altLang="en-US" dirty="0"/>
            </a:p>
          </p:txBody>
        </p:sp>
        <p:sp>
          <p:nvSpPr>
            <p:cNvPr id="17" name="矩形 16">
              <a:extLst>
                <a:ext uri="{FF2B5EF4-FFF2-40B4-BE49-F238E27FC236}">
                  <a16:creationId xmlns:a16="http://schemas.microsoft.com/office/drawing/2014/main" id="{C0BC6731-00D5-4004-9019-E52E5EFACAFD}"/>
                </a:ext>
              </a:extLst>
            </p:cNvPr>
            <p:cNvSpPr/>
            <p:nvPr/>
          </p:nvSpPr>
          <p:spPr>
            <a:xfrm>
              <a:off x="7257468" y="2039217"/>
              <a:ext cx="3236784" cy="369332"/>
            </a:xfrm>
            <a:prstGeom prst="rect">
              <a:avLst/>
            </a:prstGeom>
          </p:spPr>
          <p:txBody>
            <a:bodyPr wrap="none">
              <a:spAutoFit/>
            </a:bodyPr>
            <a:lstStyle/>
            <a:p>
              <a:r>
                <a:rPr lang="en-US" altLang="zh-CN" dirty="0">
                  <a:hlinkClick r:id="rId7" tooltip="class in hudson.model"/>
                </a:rPr>
                <a:t>MyViewsProperty.GlobalAction</a:t>
              </a:r>
              <a:endParaRPr lang="zh-CN" altLang="en-US" dirty="0"/>
            </a:p>
          </p:txBody>
        </p:sp>
        <p:sp>
          <p:nvSpPr>
            <p:cNvPr id="18" name="矩形 17">
              <a:extLst>
                <a:ext uri="{FF2B5EF4-FFF2-40B4-BE49-F238E27FC236}">
                  <a16:creationId xmlns:a16="http://schemas.microsoft.com/office/drawing/2014/main" id="{F0689ABA-2696-4F33-8061-D6DF95181191}"/>
                </a:ext>
              </a:extLst>
            </p:cNvPr>
            <p:cNvSpPr/>
            <p:nvPr/>
          </p:nvSpPr>
          <p:spPr>
            <a:xfrm>
              <a:off x="7257468" y="2447469"/>
              <a:ext cx="3961341" cy="369332"/>
            </a:xfrm>
            <a:prstGeom prst="rect">
              <a:avLst/>
            </a:prstGeom>
          </p:spPr>
          <p:txBody>
            <a:bodyPr wrap="none">
              <a:spAutoFit/>
            </a:bodyPr>
            <a:lstStyle/>
            <a:p>
              <a:r>
                <a:rPr lang="en-US" altLang="zh-CN" dirty="0">
                  <a:hlinkClick r:id="rId8" tooltip="class in jenkins.model"/>
                </a:rPr>
                <a:t>RunIdMigrator.UnmigrationInstruction</a:t>
              </a:r>
              <a:endParaRPr lang="zh-CN" altLang="en-US" dirty="0"/>
            </a:p>
          </p:txBody>
        </p:sp>
        <p:sp>
          <p:nvSpPr>
            <p:cNvPr id="32" name="矩形: 圆角 31">
              <a:extLst>
                <a:ext uri="{FF2B5EF4-FFF2-40B4-BE49-F238E27FC236}">
                  <a16:creationId xmlns:a16="http://schemas.microsoft.com/office/drawing/2014/main" id="{ABE9B2DF-88FB-4818-AD57-4D92A80EB323}"/>
                </a:ext>
              </a:extLst>
            </p:cNvPr>
            <p:cNvSpPr/>
            <p:nvPr/>
          </p:nvSpPr>
          <p:spPr>
            <a:xfrm>
              <a:off x="7139126" y="876365"/>
              <a:ext cx="4200524" cy="19634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667A8068-C25F-4165-BC09-4FEE92DF0BFF}"/>
                </a:ext>
              </a:extLst>
            </p:cNvPr>
            <p:cNvSpPr txBox="1"/>
            <p:nvPr/>
          </p:nvSpPr>
          <p:spPr>
            <a:xfrm>
              <a:off x="7393472" y="555577"/>
              <a:ext cx="644728" cy="369332"/>
            </a:xfrm>
            <a:prstGeom prst="rect">
              <a:avLst/>
            </a:prstGeom>
            <a:noFill/>
          </p:spPr>
          <p:txBody>
            <a:bodyPr wrap="none" rtlCol="0">
              <a:spAutoFit/>
            </a:bodyPr>
            <a:lstStyle/>
            <a:p>
              <a:r>
                <a:rPr lang="en-US" altLang="zh-CN" dirty="0"/>
                <a:t>class</a:t>
              </a:r>
              <a:endParaRPr lang="zh-CN" altLang="en-US" dirty="0"/>
            </a:p>
          </p:txBody>
        </p:sp>
      </p:grpSp>
      <p:grpSp>
        <p:nvGrpSpPr>
          <p:cNvPr id="80" name="组合 79">
            <a:extLst>
              <a:ext uri="{FF2B5EF4-FFF2-40B4-BE49-F238E27FC236}">
                <a16:creationId xmlns:a16="http://schemas.microsoft.com/office/drawing/2014/main" id="{68355DCA-A345-43B1-84C0-0508CF19061F}"/>
              </a:ext>
            </a:extLst>
          </p:cNvPr>
          <p:cNvGrpSpPr/>
          <p:nvPr/>
        </p:nvGrpSpPr>
        <p:grpSpPr>
          <a:xfrm>
            <a:off x="3934972" y="3655540"/>
            <a:ext cx="3236784" cy="2402360"/>
            <a:chOff x="3934972" y="3655540"/>
            <a:chExt cx="3236784" cy="2402360"/>
          </a:xfrm>
        </p:grpSpPr>
        <p:sp>
          <p:nvSpPr>
            <p:cNvPr id="8" name="矩形 7">
              <a:extLst>
                <a:ext uri="{FF2B5EF4-FFF2-40B4-BE49-F238E27FC236}">
                  <a16:creationId xmlns:a16="http://schemas.microsoft.com/office/drawing/2014/main" id="{30FE389B-D22F-493A-9B0A-1F2BA7854858}"/>
                </a:ext>
              </a:extLst>
            </p:cNvPr>
            <p:cNvSpPr/>
            <p:nvPr/>
          </p:nvSpPr>
          <p:spPr>
            <a:xfrm>
              <a:off x="4127628" y="4091241"/>
              <a:ext cx="1601721" cy="369332"/>
            </a:xfrm>
            <a:prstGeom prst="rect">
              <a:avLst/>
            </a:prstGeom>
          </p:spPr>
          <p:txBody>
            <a:bodyPr wrap="none">
              <a:spAutoFit/>
            </a:bodyPr>
            <a:lstStyle/>
            <a:p>
              <a:r>
                <a:rPr lang="en-US" altLang="zh-CN" dirty="0">
                  <a:hlinkClick r:id="rId9" tooltip="class in jenkins.model"/>
                </a:rPr>
                <a:t>AssetManager</a:t>
              </a:r>
              <a:endParaRPr lang="zh-CN" altLang="en-US" dirty="0"/>
            </a:p>
          </p:txBody>
        </p:sp>
        <p:sp>
          <p:nvSpPr>
            <p:cNvPr id="9" name="矩形 8">
              <a:extLst>
                <a:ext uri="{FF2B5EF4-FFF2-40B4-BE49-F238E27FC236}">
                  <a16:creationId xmlns:a16="http://schemas.microsoft.com/office/drawing/2014/main" id="{90B26738-CBD1-44B7-AA66-E1D2B4348231}"/>
                </a:ext>
              </a:extLst>
            </p:cNvPr>
            <p:cNvSpPr/>
            <p:nvPr/>
          </p:nvSpPr>
          <p:spPr>
            <a:xfrm>
              <a:off x="4127628" y="4458233"/>
              <a:ext cx="1128835" cy="369332"/>
            </a:xfrm>
            <a:prstGeom prst="rect">
              <a:avLst/>
            </a:prstGeom>
          </p:spPr>
          <p:txBody>
            <a:bodyPr wrap="none">
              <a:spAutoFit/>
            </a:bodyPr>
            <a:lstStyle/>
            <a:p>
              <a:r>
                <a:rPr lang="en-US" altLang="zh-CN" dirty="0">
                  <a:hlinkClick r:id="rId10" tooltip="class in hudson.cli"/>
                </a:rPr>
                <a:t>CLIAction</a:t>
              </a:r>
              <a:endParaRPr lang="zh-CN" altLang="en-US" dirty="0"/>
            </a:p>
          </p:txBody>
        </p:sp>
        <p:sp>
          <p:nvSpPr>
            <p:cNvPr id="10" name="矩形 9">
              <a:extLst>
                <a:ext uri="{FF2B5EF4-FFF2-40B4-BE49-F238E27FC236}">
                  <a16:creationId xmlns:a16="http://schemas.microsoft.com/office/drawing/2014/main" id="{6DC03495-3579-492D-AEA5-3CDF253BF1E7}"/>
                </a:ext>
              </a:extLst>
            </p:cNvPr>
            <p:cNvSpPr/>
            <p:nvPr/>
          </p:nvSpPr>
          <p:spPr>
            <a:xfrm>
              <a:off x="4138406" y="4833993"/>
              <a:ext cx="2036135" cy="369332"/>
            </a:xfrm>
            <a:prstGeom prst="rect">
              <a:avLst/>
            </a:prstGeom>
          </p:spPr>
          <p:txBody>
            <a:bodyPr wrap="none">
              <a:spAutoFit/>
            </a:bodyPr>
            <a:lstStyle/>
            <a:p>
              <a:r>
                <a:rPr lang="en-US" altLang="zh-CN" dirty="0">
                  <a:hlinkClick r:id="rId11" tooltip="class in jenkins.model.identity"/>
                </a:rPr>
                <a:t>IdentityRootAction</a:t>
              </a:r>
              <a:endParaRPr lang="zh-CN" altLang="en-US" dirty="0"/>
            </a:p>
          </p:txBody>
        </p:sp>
        <p:sp>
          <p:nvSpPr>
            <p:cNvPr id="11" name="矩形 10">
              <a:extLst>
                <a:ext uri="{FF2B5EF4-FFF2-40B4-BE49-F238E27FC236}">
                  <a16:creationId xmlns:a16="http://schemas.microsoft.com/office/drawing/2014/main" id="{C171ECE8-533C-45CC-962C-31D76FED3C8F}"/>
                </a:ext>
              </a:extLst>
            </p:cNvPr>
            <p:cNvSpPr/>
            <p:nvPr/>
          </p:nvSpPr>
          <p:spPr>
            <a:xfrm>
              <a:off x="4127628" y="5225757"/>
              <a:ext cx="2980303" cy="369332"/>
            </a:xfrm>
            <a:prstGeom prst="rect">
              <a:avLst/>
            </a:prstGeom>
          </p:spPr>
          <p:txBody>
            <a:bodyPr wrap="none">
              <a:spAutoFit/>
            </a:bodyPr>
            <a:lstStyle/>
            <a:p>
              <a:r>
                <a:rPr lang="en-US" altLang="zh-CN" dirty="0">
                  <a:hlinkClick r:id="rId12" tooltip="class in jenkins.security"/>
                </a:rPr>
                <a:t>ResourceDomainRootAction</a:t>
              </a:r>
              <a:endParaRPr lang="zh-CN" altLang="en-US" dirty="0"/>
            </a:p>
          </p:txBody>
        </p:sp>
        <p:sp>
          <p:nvSpPr>
            <p:cNvPr id="12" name="矩形 11">
              <a:extLst>
                <a:ext uri="{FF2B5EF4-FFF2-40B4-BE49-F238E27FC236}">
                  <a16:creationId xmlns:a16="http://schemas.microsoft.com/office/drawing/2014/main" id="{1180D72F-25CB-41A5-9D73-6BFDF6FD4015}"/>
                </a:ext>
              </a:extLst>
            </p:cNvPr>
            <p:cNvSpPr/>
            <p:nvPr/>
          </p:nvSpPr>
          <p:spPr>
            <a:xfrm>
              <a:off x="4143539" y="5586947"/>
              <a:ext cx="1055097" cy="369332"/>
            </a:xfrm>
            <a:prstGeom prst="rect">
              <a:avLst/>
            </a:prstGeom>
          </p:spPr>
          <p:txBody>
            <a:bodyPr wrap="none">
              <a:spAutoFit/>
            </a:bodyPr>
            <a:lstStyle/>
            <a:p>
              <a:r>
                <a:rPr lang="en-US" altLang="zh-CN" dirty="0">
                  <a:hlinkClick r:id="rId13" tooltip="class in hudson.security"/>
                </a:rPr>
                <a:t>WhoAmI</a:t>
              </a:r>
              <a:endParaRPr lang="zh-CN" altLang="en-US" dirty="0"/>
            </a:p>
          </p:txBody>
        </p:sp>
        <p:sp>
          <p:nvSpPr>
            <p:cNvPr id="31" name="矩形: 圆角 30">
              <a:extLst>
                <a:ext uri="{FF2B5EF4-FFF2-40B4-BE49-F238E27FC236}">
                  <a16:creationId xmlns:a16="http://schemas.microsoft.com/office/drawing/2014/main" id="{50101CBF-3B58-4746-823D-58424BDD5A88}"/>
                </a:ext>
              </a:extLst>
            </p:cNvPr>
            <p:cNvSpPr/>
            <p:nvPr/>
          </p:nvSpPr>
          <p:spPr>
            <a:xfrm>
              <a:off x="3934972" y="4018227"/>
              <a:ext cx="3236784" cy="20396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DBCE9607-E0DF-4BA0-B0BA-1AD7D909AF6C}"/>
                </a:ext>
              </a:extLst>
            </p:cNvPr>
            <p:cNvSpPr txBox="1"/>
            <p:nvPr/>
          </p:nvSpPr>
          <p:spPr>
            <a:xfrm>
              <a:off x="4196164" y="3655540"/>
              <a:ext cx="644728" cy="369332"/>
            </a:xfrm>
            <a:prstGeom prst="rect">
              <a:avLst/>
            </a:prstGeom>
            <a:noFill/>
          </p:spPr>
          <p:txBody>
            <a:bodyPr wrap="none" rtlCol="0">
              <a:spAutoFit/>
            </a:bodyPr>
            <a:lstStyle/>
            <a:p>
              <a:r>
                <a:rPr lang="en-US" altLang="zh-CN" dirty="0"/>
                <a:t>class</a:t>
              </a:r>
              <a:endParaRPr lang="zh-CN" altLang="en-US" dirty="0"/>
            </a:p>
          </p:txBody>
        </p:sp>
      </p:grpSp>
      <p:cxnSp>
        <p:nvCxnSpPr>
          <p:cNvPr id="58" name="连接符: 曲线 57">
            <a:extLst>
              <a:ext uri="{FF2B5EF4-FFF2-40B4-BE49-F238E27FC236}">
                <a16:creationId xmlns:a16="http://schemas.microsoft.com/office/drawing/2014/main" id="{F75B85F4-9144-4478-B063-AEC0C614368E}"/>
              </a:ext>
            </a:extLst>
          </p:cNvPr>
          <p:cNvCxnSpPr>
            <a:cxnSpLocks/>
            <a:stCxn id="19" idx="1"/>
            <a:endCxn id="22" idx="3"/>
          </p:cNvCxnSpPr>
          <p:nvPr/>
        </p:nvCxnSpPr>
        <p:spPr>
          <a:xfrm rot="10800000" flipV="1">
            <a:off x="2202598" y="2784028"/>
            <a:ext cx="1821474" cy="4397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70919BEE-0EAD-45D0-BBB4-3781017BCF43}"/>
              </a:ext>
            </a:extLst>
          </p:cNvPr>
          <p:cNvCxnSpPr>
            <a:stCxn id="20" idx="1"/>
            <a:endCxn id="21" idx="2"/>
          </p:cNvCxnSpPr>
          <p:nvPr/>
        </p:nvCxnSpPr>
        <p:spPr>
          <a:xfrm rot="10800000">
            <a:off x="3402100" y="1353104"/>
            <a:ext cx="621972" cy="9774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连接符: 曲线 62">
            <a:extLst>
              <a:ext uri="{FF2B5EF4-FFF2-40B4-BE49-F238E27FC236}">
                <a16:creationId xmlns:a16="http://schemas.microsoft.com/office/drawing/2014/main" id="{8F2B167E-25EF-4F55-9FA4-BD5E7BAC4863}"/>
              </a:ext>
            </a:extLst>
          </p:cNvPr>
          <p:cNvCxnSpPr>
            <a:stCxn id="20" idx="1"/>
            <a:endCxn id="22" idx="3"/>
          </p:cNvCxnSpPr>
          <p:nvPr/>
        </p:nvCxnSpPr>
        <p:spPr>
          <a:xfrm rot="10800000" flipV="1">
            <a:off x="2202598" y="2330556"/>
            <a:ext cx="1821474" cy="8932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4" name="组合 73">
            <a:extLst>
              <a:ext uri="{FF2B5EF4-FFF2-40B4-BE49-F238E27FC236}">
                <a16:creationId xmlns:a16="http://schemas.microsoft.com/office/drawing/2014/main" id="{0F216839-E03E-4E2A-8E5A-237EC56E425F}"/>
              </a:ext>
            </a:extLst>
          </p:cNvPr>
          <p:cNvGrpSpPr/>
          <p:nvPr/>
        </p:nvGrpSpPr>
        <p:grpSpPr>
          <a:xfrm>
            <a:off x="2887246" y="203037"/>
            <a:ext cx="1564731" cy="1218686"/>
            <a:chOff x="2599765" y="364437"/>
            <a:chExt cx="1564731" cy="1218686"/>
          </a:xfrm>
        </p:grpSpPr>
        <p:sp>
          <p:nvSpPr>
            <p:cNvPr id="21" name="矩形 20">
              <a:extLst>
                <a:ext uri="{FF2B5EF4-FFF2-40B4-BE49-F238E27FC236}">
                  <a16:creationId xmlns:a16="http://schemas.microsoft.com/office/drawing/2014/main" id="{618982EA-42F9-4698-929D-1FE253BBF832}"/>
                </a:ext>
              </a:extLst>
            </p:cNvPr>
            <p:cNvSpPr/>
            <p:nvPr/>
          </p:nvSpPr>
          <p:spPr>
            <a:xfrm>
              <a:off x="2704089" y="1145171"/>
              <a:ext cx="821059" cy="369332"/>
            </a:xfrm>
            <a:prstGeom prst="rect">
              <a:avLst/>
            </a:prstGeom>
          </p:spPr>
          <p:txBody>
            <a:bodyPr wrap="none">
              <a:spAutoFit/>
            </a:bodyPr>
            <a:lstStyle/>
            <a:p>
              <a:r>
                <a:rPr lang="en-US" altLang="zh-CN" dirty="0">
                  <a:hlinkClick r:id="rId14" tooltip="interface in hudson.model"/>
                </a:rPr>
                <a:t>Action</a:t>
              </a:r>
              <a:endParaRPr lang="zh-CN" altLang="en-US" dirty="0"/>
            </a:p>
          </p:txBody>
        </p:sp>
        <p:sp>
          <p:nvSpPr>
            <p:cNvPr id="23" name="矩形 22">
              <a:extLst>
                <a:ext uri="{FF2B5EF4-FFF2-40B4-BE49-F238E27FC236}">
                  <a16:creationId xmlns:a16="http://schemas.microsoft.com/office/drawing/2014/main" id="{EF9F4520-DA78-4726-8271-0EDFCF9D6099}"/>
                </a:ext>
              </a:extLst>
            </p:cNvPr>
            <p:cNvSpPr/>
            <p:nvPr/>
          </p:nvSpPr>
          <p:spPr>
            <a:xfrm>
              <a:off x="2662537" y="691699"/>
              <a:ext cx="1476686" cy="369332"/>
            </a:xfrm>
            <a:prstGeom prst="rect">
              <a:avLst/>
            </a:prstGeom>
          </p:spPr>
          <p:txBody>
            <a:bodyPr wrap="none">
              <a:spAutoFit/>
            </a:bodyPr>
            <a:lstStyle/>
            <a:p>
              <a:r>
                <a:rPr lang="en-US" altLang="zh-CN" dirty="0">
                  <a:hlinkClick r:id="rId15" tooltip="interface in hudson.model"/>
                </a:rPr>
                <a:t>ModelObject</a:t>
              </a:r>
              <a:endParaRPr lang="zh-CN" altLang="en-US" dirty="0"/>
            </a:p>
          </p:txBody>
        </p:sp>
        <p:cxnSp>
          <p:nvCxnSpPr>
            <p:cNvPr id="65" name="连接符: 曲线 64">
              <a:extLst>
                <a:ext uri="{FF2B5EF4-FFF2-40B4-BE49-F238E27FC236}">
                  <a16:creationId xmlns:a16="http://schemas.microsoft.com/office/drawing/2014/main" id="{E8054116-1976-4ED2-8005-2B6359CD4156}"/>
                </a:ext>
              </a:extLst>
            </p:cNvPr>
            <p:cNvCxnSpPr>
              <a:stCxn id="21" idx="0"/>
              <a:endCxn id="23" idx="2"/>
            </p:cNvCxnSpPr>
            <p:nvPr/>
          </p:nvCxnSpPr>
          <p:spPr>
            <a:xfrm rot="5400000" flipH="1" flipV="1">
              <a:off x="3215679" y="959971"/>
              <a:ext cx="84140" cy="2862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3FFDB22-3991-4DDB-9695-6B004D8A555A}"/>
                </a:ext>
              </a:extLst>
            </p:cNvPr>
            <p:cNvSpPr/>
            <p:nvPr/>
          </p:nvSpPr>
          <p:spPr>
            <a:xfrm>
              <a:off x="2599765" y="691699"/>
              <a:ext cx="1564731" cy="8914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448E6E70-B896-470B-AF29-231F96C87145}"/>
                </a:ext>
              </a:extLst>
            </p:cNvPr>
            <p:cNvSpPr txBox="1"/>
            <p:nvPr/>
          </p:nvSpPr>
          <p:spPr>
            <a:xfrm>
              <a:off x="2637264" y="364437"/>
              <a:ext cx="1039067" cy="369332"/>
            </a:xfrm>
            <a:prstGeom prst="rect">
              <a:avLst/>
            </a:prstGeom>
            <a:noFill/>
          </p:spPr>
          <p:txBody>
            <a:bodyPr wrap="none" rtlCol="0">
              <a:spAutoFit/>
            </a:bodyPr>
            <a:lstStyle/>
            <a:p>
              <a:r>
                <a:rPr lang="en-US" altLang="zh-CN" dirty="0"/>
                <a:t>interface</a:t>
              </a:r>
              <a:endParaRPr lang="zh-CN" altLang="en-US" dirty="0"/>
            </a:p>
          </p:txBody>
        </p:sp>
      </p:grpSp>
      <p:grpSp>
        <p:nvGrpSpPr>
          <p:cNvPr id="84" name="组合 83">
            <a:extLst>
              <a:ext uri="{FF2B5EF4-FFF2-40B4-BE49-F238E27FC236}">
                <a16:creationId xmlns:a16="http://schemas.microsoft.com/office/drawing/2014/main" id="{0E9361A4-3D5E-42CA-BF0A-A80E6161B276}"/>
              </a:ext>
            </a:extLst>
          </p:cNvPr>
          <p:cNvGrpSpPr/>
          <p:nvPr/>
        </p:nvGrpSpPr>
        <p:grpSpPr>
          <a:xfrm>
            <a:off x="515116" y="2726906"/>
            <a:ext cx="1821475" cy="702094"/>
            <a:chOff x="515116" y="2726906"/>
            <a:chExt cx="1821475" cy="702094"/>
          </a:xfrm>
        </p:grpSpPr>
        <p:sp>
          <p:nvSpPr>
            <p:cNvPr id="22" name="矩形 21">
              <a:extLst>
                <a:ext uri="{FF2B5EF4-FFF2-40B4-BE49-F238E27FC236}">
                  <a16:creationId xmlns:a16="http://schemas.microsoft.com/office/drawing/2014/main" id="{B5CA89EF-7485-4DCA-BE4B-92CFD1E5DE0A}"/>
                </a:ext>
              </a:extLst>
            </p:cNvPr>
            <p:cNvSpPr/>
            <p:nvPr/>
          </p:nvSpPr>
          <p:spPr>
            <a:xfrm>
              <a:off x="565611" y="3039116"/>
              <a:ext cx="1636987" cy="369332"/>
            </a:xfrm>
            <a:prstGeom prst="rect">
              <a:avLst/>
            </a:prstGeom>
          </p:spPr>
          <p:txBody>
            <a:bodyPr wrap="none">
              <a:spAutoFit/>
            </a:bodyPr>
            <a:lstStyle/>
            <a:p>
              <a:r>
                <a:rPr lang="en-US" altLang="zh-CN" dirty="0">
                  <a:hlinkClick r:id="rId16" tooltip="interface in hudson"/>
                </a:rPr>
                <a:t>ExtensionPoint</a:t>
              </a:r>
              <a:endParaRPr lang="zh-CN" altLang="en-US" dirty="0"/>
            </a:p>
          </p:txBody>
        </p:sp>
        <p:sp>
          <p:nvSpPr>
            <p:cNvPr id="82" name="矩形: 圆角 81">
              <a:extLst>
                <a:ext uri="{FF2B5EF4-FFF2-40B4-BE49-F238E27FC236}">
                  <a16:creationId xmlns:a16="http://schemas.microsoft.com/office/drawing/2014/main" id="{AB2B3017-2A2D-4DEF-BE13-DF6FC790A7A8}"/>
                </a:ext>
              </a:extLst>
            </p:cNvPr>
            <p:cNvSpPr/>
            <p:nvPr/>
          </p:nvSpPr>
          <p:spPr>
            <a:xfrm>
              <a:off x="565611" y="3039116"/>
              <a:ext cx="1770980" cy="3898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0E475375-96A9-4EA4-91EC-D9CF01CFEF7B}"/>
                </a:ext>
              </a:extLst>
            </p:cNvPr>
            <p:cNvSpPr txBox="1"/>
            <p:nvPr/>
          </p:nvSpPr>
          <p:spPr>
            <a:xfrm>
              <a:off x="515116" y="2726906"/>
              <a:ext cx="1039067" cy="369332"/>
            </a:xfrm>
            <a:prstGeom prst="rect">
              <a:avLst/>
            </a:prstGeom>
            <a:noFill/>
          </p:spPr>
          <p:txBody>
            <a:bodyPr wrap="none" rtlCol="0">
              <a:spAutoFit/>
            </a:bodyPr>
            <a:lstStyle/>
            <a:p>
              <a:r>
                <a:rPr lang="en-US" altLang="zh-CN" dirty="0"/>
                <a:t>interface</a:t>
              </a:r>
              <a:endParaRPr lang="zh-CN" altLang="en-US" dirty="0"/>
            </a:p>
          </p:txBody>
        </p:sp>
      </p:grpSp>
      <p:sp>
        <p:nvSpPr>
          <p:cNvPr id="86" name="矩形 85">
            <a:extLst>
              <a:ext uri="{FF2B5EF4-FFF2-40B4-BE49-F238E27FC236}">
                <a16:creationId xmlns:a16="http://schemas.microsoft.com/office/drawing/2014/main" id="{EF70BA97-C103-4D1D-BC38-AEC834DFD9F6}"/>
              </a:ext>
            </a:extLst>
          </p:cNvPr>
          <p:cNvSpPr/>
          <p:nvPr/>
        </p:nvSpPr>
        <p:spPr>
          <a:xfrm>
            <a:off x="2724150" y="203037"/>
            <a:ext cx="9277350" cy="635968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20EA062A-FD38-48B2-847B-01E94BFCD0AD}"/>
              </a:ext>
            </a:extLst>
          </p:cNvPr>
          <p:cNvSpPr txBox="1"/>
          <p:nvPr/>
        </p:nvSpPr>
        <p:spPr>
          <a:xfrm>
            <a:off x="9533248" y="6204880"/>
            <a:ext cx="2497800" cy="369332"/>
          </a:xfrm>
          <a:prstGeom prst="rect">
            <a:avLst/>
          </a:prstGeom>
          <a:noFill/>
        </p:spPr>
        <p:txBody>
          <a:bodyPr wrap="none" rtlCol="0">
            <a:spAutoFit/>
          </a:bodyPr>
          <a:lstStyle/>
          <a:p>
            <a:r>
              <a:rPr lang="en-US" altLang="zh-CN" dirty="0"/>
              <a:t>package hudson.model</a:t>
            </a:r>
            <a:endParaRPr lang="zh-CN" altLang="en-US" dirty="0"/>
          </a:p>
        </p:txBody>
      </p:sp>
      <p:sp>
        <p:nvSpPr>
          <p:cNvPr id="88" name="矩形 87">
            <a:extLst>
              <a:ext uri="{FF2B5EF4-FFF2-40B4-BE49-F238E27FC236}">
                <a16:creationId xmlns:a16="http://schemas.microsoft.com/office/drawing/2014/main" id="{A7710EB7-77D9-426A-89F8-FEF794816164}"/>
              </a:ext>
            </a:extLst>
          </p:cNvPr>
          <p:cNvSpPr/>
          <p:nvPr/>
        </p:nvSpPr>
        <p:spPr>
          <a:xfrm>
            <a:off x="428625" y="2726906"/>
            <a:ext cx="2066925" cy="11116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4BF42FCB-A1E7-4F62-9656-9D487DFC8251}"/>
              </a:ext>
            </a:extLst>
          </p:cNvPr>
          <p:cNvSpPr txBox="1"/>
          <p:nvPr/>
        </p:nvSpPr>
        <p:spPr>
          <a:xfrm>
            <a:off x="717440" y="3478870"/>
            <a:ext cx="1816523" cy="369332"/>
          </a:xfrm>
          <a:prstGeom prst="rect">
            <a:avLst/>
          </a:prstGeom>
          <a:noFill/>
        </p:spPr>
        <p:txBody>
          <a:bodyPr wrap="none" rtlCol="0">
            <a:spAutoFit/>
          </a:bodyPr>
          <a:lstStyle/>
          <a:p>
            <a:r>
              <a:rPr lang="en-US" altLang="zh-CN" dirty="0"/>
              <a:t>package hudson</a:t>
            </a:r>
            <a:endParaRPr lang="zh-CN" altLang="en-US" dirty="0"/>
          </a:p>
        </p:txBody>
      </p:sp>
    </p:spTree>
    <p:extLst>
      <p:ext uri="{BB962C8B-B14F-4D97-AF65-F5344CB8AC3E}">
        <p14:creationId xmlns:p14="http://schemas.microsoft.com/office/powerpoint/2010/main" val="351710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A3E55B-A6DB-4487-97F1-3C993584B79F}"/>
              </a:ext>
            </a:extLst>
          </p:cNvPr>
          <p:cNvSpPr/>
          <p:nvPr/>
        </p:nvSpPr>
        <p:spPr>
          <a:xfrm>
            <a:off x="2412303" y="2247908"/>
            <a:ext cx="2681183" cy="369332"/>
          </a:xfrm>
          <a:prstGeom prst="rect">
            <a:avLst/>
          </a:prstGeom>
        </p:spPr>
        <p:txBody>
          <a:bodyPr wrap="square">
            <a:spAutoFit/>
          </a:bodyPr>
          <a:lstStyle/>
          <a:p>
            <a:r>
              <a:rPr lang="en-US" altLang="zh-CN" dirty="0">
                <a:hlinkClick r:id="rId2" tooltip="class in hudson.model"/>
              </a:rPr>
              <a:t>ManagementLink</a:t>
            </a:r>
            <a:endParaRPr lang="zh-CN" altLang="en-US" dirty="0"/>
          </a:p>
        </p:txBody>
      </p:sp>
      <p:grpSp>
        <p:nvGrpSpPr>
          <p:cNvPr id="104" name="组合 103">
            <a:extLst>
              <a:ext uri="{FF2B5EF4-FFF2-40B4-BE49-F238E27FC236}">
                <a16:creationId xmlns:a16="http://schemas.microsoft.com/office/drawing/2014/main" id="{DE0DA834-DEA7-4B4D-8D91-21368DE30B5B}"/>
              </a:ext>
            </a:extLst>
          </p:cNvPr>
          <p:cNvGrpSpPr/>
          <p:nvPr/>
        </p:nvGrpSpPr>
        <p:grpSpPr>
          <a:xfrm>
            <a:off x="7165186" y="1310639"/>
            <a:ext cx="4941087" cy="5453219"/>
            <a:chOff x="7165186" y="1310639"/>
            <a:chExt cx="4941087" cy="5453219"/>
          </a:xfrm>
        </p:grpSpPr>
        <p:sp>
          <p:nvSpPr>
            <p:cNvPr id="3" name="矩形 2">
              <a:extLst>
                <a:ext uri="{FF2B5EF4-FFF2-40B4-BE49-F238E27FC236}">
                  <a16:creationId xmlns:a16="http://schemas.microsoft.com/office/drawing/2014/main" id="{0AF55F07-85FF-49AA-AFF8-967882CCFCDF}"/>
                </a:ext>
              </a:extLst>
            </p:cNvPr>
            <p:cNvSpPr/>
            <p:nvPr/>
          </p:nvSpPr>
          <p:spPr>
            <a:xfrm>
              <a:off x="7576341" y="2564485"/>
              <a:ext cx="824265" cy="369332"/>
            </a:xfrm>
            <a:prstGeom prst="rect">
              <a:avLst/>
            </a:prstGeom>
          </p:spPr>
          <p:txBody>
            <a:bodyPr wrap="none">
              <a:spAutoFit/>
            </a:bodyPr>
            <a:lstStyle/>
            <a:p>
              <a:r>
                <a:rPr lang="en-US" altLang="zh-CN" dirty="0">
                  <a:hlinkClick r:id="rId3" tooltip="class in jenkins.management"/>
                </a:rPr>
                <a:t>CliLink</a:t>
              </a:r>
              <a:endParaRPr lang="zh-CN" altLang="en-US" dirty="0"/>
            </a:p>
          </p:txBody>
        </p:sp>
        <p:sp>
          <p:nvSpPr>
            <p:cNvPr id="4" name="矩形 3">
              <a:extLst>
                <a:ext uri="{FF2B5EF4-FFF2-40B4-BE49-F238E27FC236}">
                  <a16:creationId xmlns:a16="http://schemas.microsoft.com/office/drawing/2014/main" id="{B6EC9083-3343-4683-826A-7AE9897601C8}"/>
                </a:ext>
              </a:extLst>
            </p:cNvPr>
            <p:cNvSpPr/>
            <p:nvPr/>
          </p:nvSpPr>
          <p:spPr>
            <a:xfrm>
              <a:off x="7576341" y="3265803"/>
              <a:ext cx="1556836" cy="369332"/>
            </a:xfrm>
            <a:prstGeom prst="rect">
              <a:avLst/>
            </a:prstGeom>
          </p:spPr>
          <p:txBody>
            <a:bodyPr wrap="none">
              <a:spAutoFit/>
            </a:bodyPr>
            <a:lstStyle/>
            <a:p>
              <a:r>
                <a:rPr lang="en-US" altLang="zh-CN" dirty="0">
                  <a:hlinkClick r:id="rId4" tooltip="class in jenkins.management"/>
                </a:rPr>
                <a:t>ConfigureLink</a:t>
              </a:r>
              <a:endParaRPr lang="zh-CN" altLang="en-US" dirty="0"/>
            </a:p>
          </p:txBody>
        </p:sp>
        <p:sp>
          <p:nvSpPr>
            <p:cNvPr id="5" name="矩形 4">
              <a:extLst>
                <a:ext uri="{FF2B5EF4-FFF2-40B4-BE49-F238E27FC236}">
                  <a16:creationId xmlns:a16="http://schemas.microsoft.com/office/drawing/2014/main" id="{C03049BB-780A-4450-80EB-2ECC06964144}"/>
                </a:ext>
              </a:extLst>
            </p:cNvPr>
            <p:cNvSpPr/>
            <p:nvPr/>
          </p:nvSpPr>
          <p:spPr>
            <a:xfrm>
              <a:off x="7576341" y="2896471"/>
              <a:ext cx="1378904" cy="369332"/>
            </a:xfrm>
            <a:prstGeom prst="rect">
              <a:avLst/>
            </a:prstGeom>
          </p:spPr>
          <p:txBody>
            <a:bodyPr wrap="none">
              <a:spAutoFit/>
            </a:bodyPr>
            <a:lstStyle/>
            <a:p>
              <a:r>
                <a:rPr lang="en-US" altLang="zh-CN" dirty="0">
                  <a:hlinkClick r:id="rId5" tooltip="class in jenkins.management"/>
                </a:rPr>
                <a:t>ConsoleLink</a:t>
              </a:r>
              <a:endParaRPr lang="zh-CN" altLang="en-US" dirty="0"/>
            </a:p>
          </p:txBody>
        </p:sp>
        <p:sp>
          <p:nvSpPr>
            <p:cNvPr id="6" name="矩形 5">
              <a:extLst>
                <a:ext uri="{FF2B5EF4-FFF2-40B4-BE49-F238E27FC236}">
                  <a16:creationId xmlns:a16="http://schemas.microsoft.com/office/drawing/2014/main" id="{AD54B539-E21C-4582-9EB1-C3A4F1E7003C}"/>
                </a:ext>
              </a:extLst>
            </p:cNvPr>
            <p:cNvSpPr/>
            <p:nvPr/>
          </p:nvSpPr>
          <p:spPr>
            <a:xfrm>
              <a:off x="7576341" y="3597789"/>
              <a:ext cx="1154483" cy="369332"/>
            </a:xfrm>
            <a:prstGeom prst="rect">
              <a:avLst/>
            </a:prstGeom>
          </p:spPr>
          <p:txBody>
            <a:bodyPr wrap="none">
              <a:spAutoFit/>
            </a:bodyPr>
            <a:lstStyle/>
            <a:p>
              <a:r>
                <a:rPr lang="en-US" altLang="zh-CN" dirty="0">
                  <a:hlinkClick r:id="rId6" tooltip="class in jenkins.management"/>
                </a:rPr>
                <a:t>Messages</a:t>
              </a:r>
              <a:endParaRPr lang="zh-CN" altLang="en-US" dirty="0"/>
            </a:p>
          </p:txBody>
        </p:sp>
        <p:sp>
          <p:nvSpPr>
            <p:cNvPr id="7" name="矩形 6">
              <a:extLst>
                <a:ext uri="{FF2B5EF4-FFF2-40B4-BE49-F238E27FC236}">
                  <a16:creationId xmlns:a16="http://schemas.microsoft.com/office/drawing/2014/main" id="{0EAD25A0-5E16-4761-8C39-8609E96F1A3D}"/>
                </a:ext>
              </a:extLst>
            </p:cNvPr>
            <p:cNvSpPr/>
            <p:nvPr/>
          </p:nvSpPr>
          <p:spPr>
            <a:xfrm>
              <a:off x="7576341" y="3919535"/>
              <a:ext cx="1226618" cy="369332"/>
            </a:xfrm>
            <a:prstGeom prst="rect">
              <a:avLst/>
            </a:prstGeom>
          </p:spPr>
          <p:txBody>
            <a:bodyPr wrap="none">
              <a:spAutoFit/>
            </a:bodyPr>
            <a:lstStyle/>
            <a:p>
              <a:r>
                <a:rPr lang="en-US" altLang="zh-CN" dirty="0">
                  <a:hlinkClick r:id="rId7" tooltip="class in jenkins.management"/>
                </a:rPr>
                <a:t>NodesLink</a:t>
              </a:r>
              <a:endParaRPr lang="zh-CN" altLang="en-US" dirty="0"/>
            </a:p>
          </p:txBody>
        </p:sp>
        <p:sp>
          <p:nvSpPr>
            <p:cNvPr id="8" name="矩形 7">
              <a:extLst>
                <a:ext uri="{FF2B5EF4-FFF2-40B4-BE49-F238E27FC236}">
                  <a16:creationId xmlns:a16="http://schemas.microsoft.com/office/drawing/2014/main" id="{07D51FE3-943B-4F90-9447-7A2671EF2D0B}"/>
                </a:ext>
              </a:extLst>
            </p:cNvPr>
            <p:cNvSpPr/>
            <p:nvPr/>
          </p:nvSpPr>
          <p:spPr>
            <a:xfrm>
              <a:off x="7576341" y="4573267"/>
              <a:ext cx="1289135" cy="369332"/>
            </a:xfrm>
            <a:prstGeom prst="rect">
              <a:avLst/>
            </a:prstGeom>
          </p:spPr>
          <p:txBody>
            <a:bodyPr wrap="none">
              <a:spAutoFit/>
            </a:bodyPr>
            <a:lstStyle/>
            <a:p>
              <a:r>
                <a:rPr lang="en-US" altLang="zh-CN" dirty="0">
                  <a:hlinkClick r:id="rId8" tooltip="class in jenkins.management"/>
                </a:rPr>
                <a:t>PluginsLink</a:t>
              </a:r>
              <a:endParaRPr lang="zh-CN" altLang="en-US" dirty="0"/>
            </a:p>
          </p:txBody>
        </p:sp>
        <p:sp>
          <p:nvSpPr>
            <p:cNvPr id="9" name="矩形 8">
              <a:extLst>
                <a:ext uri="{FF2B5EF4-FFF2-40B4-BE49-F238E27FC236}">
                  <a16:creationId xmlns:a16="http://schemas.microsoft.com/office/drawing/2014/main" id="{108E2314-2360-4CA1-B545-635A67FC6D8B}"/>
                </a:ext>
              </a:extLst>
            </p:cNvPr>
            <p:cNvSpPr/>
            <p:nvPr/>
          </p:nvSpPr>
          <p:spPr>
            <a:xfrm>
              <a:off x="7576341" y="4252275"/>
              <a:ext cx="1263487" cy="369332"/>
            </a:xfrm>
            <a:prstGeom prst="rect">
              <a:avLst/>
            </a:prstGeom>
          </p:spPr>
          <p:txBody>
            <a:bodyPr wrap="none">
              <a:spAutoFit/>
            </a:bodyPr>
            <a:lstStyle/>
            <a:p>
              <a:r>
                <a:rPr lang="en-US" altLang="zh-CN" dirty="0">
                  <a:hlinkClick r:id="rId9" tooltip="class in jenkins.management"/>
                </a:rPr>
                <a:t>ReloadLink</a:t>
              </a:r>
              <a:endParaRPr lang="zh-CN" altLang="en-US" dirty="0"/>
            </a:p>
          </p:txBody>
        </p:sp>
        <p:sp>
          <p:nvSpPr>
            <p:cNvPr id="10" name="矩形 9">
              <a:extLst>
                <a:ext uri="{FF2B5EF4-FFF2-40B4-BE49-F238E27FC236}">
                  <a16:creationId xmlns:a16="http://schemas.microsoft.com/office/drawing/2014/main" id="{4CE98840-8C47-426A-93BC-FF6D4C08A89A}"/>
                </a:ext>
              </a:extLst>
            </p:cNvPr>
            <p:cNvSpPr/>
            <p:nvPr/>
          </p:nvSpPr>
          <p:spPr>
            <a:xfrm>
              <a:off x="7576341" y="5594069"/>
              <a:ext cx="1579278" cy="369332"/>
            </a:xfrm>
            <a:prstGeom prst="rect">
              <a:avLst/>
            </a:prstGeom>
          </p:spPr>
          <p:txBody>
            <a:bodyPr wrap="none">
              <a:spAutoFit/>
            </a:bodyPr>
            <a:lstStyle/>
            <a:p>
              <a:r>
                <a:rPr lang="en-US" altLang="zh-CN" dirty="0">
                  <a:hlinkClick r:id="rId10" tooltip="class in jenkins.management"/>
                </a:rPr>
                <a:t>ShutdownLink</a:t>
              </a:r>
              <a:endParaRPr lang="zh-CN" altLang="en-US" dirty="0"/>
            </a:p>
          </p:txBody>
        </p:sp>
        <p:sp>
          <p:nvSpPr>
            <p:cNvPr id="11" name="矩形 10">
              <a:extLst>
                <a:ext uri="{FF2B5EF4-FFF2-40B4-BE49-F238E27FC236}">
                  <a16:creationId xmlns:a16="http://schemas.microsoft.com/office/drawing/2014/main" id="{49A2D46A-2C0C-4703-9AAB-A9DF8B29E453}"/>
                </a:ext>
              </a:extLst>
            </p:cNvPr>
            <p:cNvSpPr/>
            <p:nvPr/>
          </p:nvSpPr>
          <p:spPr>
            <a:xfrm>
              <a:off x="7576341" y="5262083"/>
              <a:ext cx="1430200" cy="369332"/>
            </a:xfrm>
            <a:prstGeom prst="rect">
              <a:avLst/>
            </a:prstGeom>
          </p:spPr>
          <p:txBody>
            <a:bodyPr wrap="none">
              <a:spAutoFit/>
            </a:bodyPr>
            <a:lstStyle/>
            <a:p>
              <a:r>
                <a:rPr lang="en-US" altLang="zh-CN" dirty="0">
                  <a:hlinkClick r:id="rId11" tooltip="class in jenkins.management"/>
                </a:rPr>
                <a:t>StatisticsLink</a:t>
              </a:r>
              <a:endParaRPr lang="zh-CN" altLang="en-US" dirty="0"/>
            </a:p>
          </p:txBody>
        </p:sp>
        <p:sp>
          <p:nvSpPr>
            <p:cNvPr id="14" name="矩形 13">
              <a:extLst>
                <a:ext uri="{FF2B5EF4-FFF2-40B4-BE49-F238E27FC236}">
                  <a16:creationId xmlns:a16="http://schemas.microsoft.com/office/drawing/2014/main" id="{D55744BA-128C-40F8-A3C8-E323A4303BD4}"/>
                </a:ext>
              </a:extLst>
            </p:cNvPr>
            <p:cNvSpPr/>
            <p:nvPr/>
          </p:nvSpPr>
          <p:spPr>
            <a:xfrm>
              <a:off x="7576341" y="4905253"/>
              <a:ext cx="1670650" cy="369332"/>
            </a:xfrm>
            <a:prstGeom prst="rect">
              <a:avLst/>
            </a:prstGeom>
          </p:spPr>
          <p:txBody>
            <a:bodyPr wrap="none">
              <a:spAutoFit/>
            </a:bodyPr>
            <a:lstStyle/>
            <a:p>
              <a:r>
                <a:rPr lang="en-US" altLang="zh-CN" dirty="0">
                  <a:hlinkClick r:id="rId12" tooltip="class in jenkins.management"/>
                </a:rPr>
                <a:t>SystemInfoLink</a:t>
              </a:r>
              <a:endParaRPr lang="zh-CN" altLang="en-US" dirty="0"/>
            </a:p>
          </p:txBody>
        </p:sp>
        <p:sp>
          <p:nvSpPr>
            <p:cNvPr id="15" name="矩形 14">
              <a:extLst>
                <a:ext uri="{FF2B5EF4-FFF2-40B4-BE49-F238E27FC236}">
                  <a16:creationId xmlns:a16="http://schemas.microsoft.com/office/drawing/2014/main" id="{57B7C53E-02B3-4587-BECA-090DADCE52C9}"/>
                </a:ext>
              </a:extLst>
            </p:cNvPr>
            <p:cNvSpPr/>
            <p:nvPr/>
          </p:nvSpPr>
          <p:spPr>
            <a:xfrm>
              <a:off x="7570891" y="5917681"/>
              <a:ext cx="1659429" cy="369332"/>
            </a:xfrm>
            <a:prstGeom prst="rect">
              <a:avLst/>
            </a:prstGeom>
          </p:spPr>
          <p:txBody>
            <a:bodyPr wrap="none">
              <a:spAutoFit/>
            </a:bodyPr>
            <a:lstStyle/>
            <a:p>
              <a:r>
                <a:rPr lang="en-US" altLang="zh-CN" dirty="0">
                  <a:hlinkClick r:id="rId13" tooltip="class in jenkins.management"/>
                </a:rPr>
                <a:t>SystemLogLink</a:t>
              </a:r>
              <a:endParaRPr lang="zh-CN" altLang="en-US" dirty="0"/>
            </a:p>
          </p:txBody>
        </p:sp>
        <p:sp>
          <p:nvSpPr>
            <p:cNvPr id="16" name="矩形: 圆角 15">
              <a:extLst>
                <a:ext uri="{FF2B5EF4-FFF2-40B4-BE49-F238E27FC236}">
                  <a16:creationId xmlns:a16="http://schemas.microsoft.com/office/drawing/2014/main" id="{C5DC149B-E4BD-43D9-BAF6-A39786042F10}"/>
                </a:ext>
              </a:extLst>
            </p:cNvPr>
            <p:cNvSpPr/>
            <p:nvPr/>
          </p:nvSpPr>
          <p:spPr>
            <a:xfrm>
              <a:off x="7291864" y="1411249"/>
              <a:ext cx="4287520" cy="49924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06059BD-0636-4AD1-8F1E-70A102E1942A}"/>
                </a:ext>
              </a:extLst>
            </p:cNvPr>
            <p:cNvSpPr/>
            <p:nvPr/>
          </p:nvSpPr>
          <p:spPr>
            <a:xfrm>
              <a:off x="7570891" y="1542741"/>
              <a:ext cx="3852337" cy="369332"/>
            </a:xfrm>
            <a:prstGeom prst="rect">
              <a:avLst/>
            </a:prstGeom>
          </p:spPr>
          <p:txBody>
            <a:bodyPr wrap="none">
              <a:spAutoFit/>
            </a:bodyPr>
            <a:lstStyle/>
            <a:p>
              <a:r>
                <a:rPr lang="en-US" altLang="zh-CN" dirty="0">
                  <a:hlinkClick r:id="rId14" tooltip="class in jenkins.management"/>
                </a:rPr>
                <a:t>AdministrativeMonitorsConfiguration</a:t>
              </a:r>
              <a:endParaRPr lang="zh-CN" altLang="en-US" dirty="0"/>
            </a:p>
          </p:txBody>
        </p:sp>
        <p:sp>
          <p:nvSpPr>
            <p:cNvPr id="18" name="矩形 17">
              <a:extLst>
                <a:ext uri="{FF2B5EF4-FFF2-40B4-BE49-F238E27FC236}">
                  <a16:creationId xmlns:a16="http://schemas.microsoft.com/office/drawing/2014/main" id="{B0035805-8D5A-43DD-9AFB-DE70E23B180A}"/>
                </a:ext>
              </a:extLst>
            </p:cNvPr>
            <p:cNvSpPr/>
            <p:nvPr/>
          </p:nvSpPr>
          <p:spPr>
            <a:xfrm>
              <a:off x="7570891" y="1878576"/>
              <a:ext cx="3486852" cy="369332"/>
            </a:xfrm>
            <a:prstGeom prst="rect">
              <a:avLst/>
            </a:prstGeom>
          </p:spPr>
          <p:txBody>
            <a:bodyPr wrap="none">
              <a:spAutoFit/>
            </a:bodyPr>
            <a:lstStyle/>
            <a:p>
              <a:r>
                <a:rPr lang="en-US" altLang="zh-CN" dirty="0">
                  <a:hlinkClick r:id="rId15" tooltip="class in jenkins.management"/>
                </a:rPr>
                <a:t>AdministrativeMonitorsDecorator</a:t>
              </a:r>
              <a:endParaRPr lang="zh-CN" altLang="en-US" dirty="0"/>
            </a:p>
          </p:txBody>
        </p:sp>
        <p:sp>
          <p:nvSpPr>
            <p:cNvPr id="19" name="矩形 18">
              <a:extLst>
                <a:ext uri="{FF2B5EF4-FFF2-40B4-BE49-F238E27FC236}">
                  <a16:creationId xmlns:a16="http://schemas.microsoft.com/office/drawing/2014/main" id="{4C7520FA-9FE4-4C88-B67F-FE93F0C84619}"/>
                </a:ext>
              </a:extLst>
            </p:cNvPr>
            <p:cNvSpPr/>
            <p:nvPr/>
          </p:nvSpPr>
          <p:spPr>
            <a:xfrm>
              <a:off x="7570891" y="2226695"/>
              <a:ext cx="3797835" cy="369332"/>
            </a:xfrm>
            <a:prstGeom prst="rect">
              <a:avLst/>
            </a:prstGeom>
          </p:spPr>
          <p:txBody>
            <a:bodyPr wrap="none">
              <a:spAutoFit/>
            </a:bodyPr>
            <a:lstStyle/>
            <a:p>
              <a:r>
                <a:rPr lang="en-US" altLang="zh-CN" dirty="0">
                  <a:hlinkClick r:id="rId16" tooltip="class in jenkins.management"/>
                </a:rPr>
                <a:t>AsynchronousAdministrativeMonitor</a:t>
              </a:r>
              <a:endParaRPr lang="zh-CN" altLang="en-US" dirty="0"/>
            </a:p>
          </p:txBody>
        </p:sp>
        <p:sp>
          <p:nvSpPr>
            <p:cNvPr id="20" name="矩形 19">
              <a:extLst>
                <a:ext uri="{FF2B5EF4-FFF2-40B4-BE49-F238E27FC236}">
                  <a16:creationId xmlns:a16="http://schemas.microsoft.com/office/drawing/2014/main" id="{364F9736-D045-437F-997F-525E5E44B2CC}"/>
                </a:ext>
              </a:extLst>
            </p:cNvPr>
            <p:cNvSpPr/>
            <p:nvPr/>
          </p:nvSpPr>
          <p:spPr>
            <a:xfrm>
              <a:off x="7165186" y="1310639"/>
              <a:ext cx="4941087" cy="545321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2B7A7EC-64B1-487A-9E68-BA1C6BF746A5}"/>
                </a:ext>
              </a:extLst>
            </p:cNvPr>
            <p:cNvSpPr txBox="1"/>
            <p:nvPr/>
          </p:nvSpPr>
          <p:spPr>
            <a:xfrm>
              <a:off x="8945581" y="6367172"/>
              <a:ext cx="3121367" cy="369332"/>
            </a:xfrm>
            <a:prstGeom prst="rect">
              <a:avLst/>
            </a:prstGeom>
            <a:noFill/>
          </p:spPr>
          <p:txBody>
            <a:bodyPr wrap="none" rtlCol="0">
              <a:spAutoFit/>
            </a:bodyPr>
            <a:lstStyle/>
            <a:p>
              <a:r>
                <a:rPr lang="en-US" altLang="zh-CN" dirty="0"/>
                <a:t>package jenkins.management</a:t>
              </a:r>
              <a:endParaRPr lang="zh-CN" altLang="en-US" dirty="0"/>
            </a:p>
          </p:txBody>
        </p:sp>
      </p:grpSp>
      <p:cxnSp>
        <p:nvCxnSpPr>
          <p:cNvPr id="26" name="连接符: 曲线 25">
            <a:extLst>
              <a:ext uri="{FF2B5EF4-FFF2-40B4-BE49-F238E27FC236}">
                <a16:creationId xmlns:a16="http://schemas.microsoft.com/office/drawing/2014/main" id="{299E689A-C970-44CA-B1C7-F22064EA3882}"/>
              </a:ext>
            </a:extLst>
          </p:cNvPr>
          <p:cNvCxnSpPr>
            <a:cxnSpLocks/>
            <a:stCxn id="3" idx="1"/>
            <a:endCxn id="2" idx="3"/>
          </p:cNvCxnSpPr>
          <p:nvPr/>
        </p:nvCxnSpPr>
        <p:spPr>
          <a:xfrm rot="10800000">
            <a:off x="5093487" y="2432575"/>
            <a:ext cx="2482855" cy="3165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FBCBD09E-C5EB-4D62-B661-6EF4EBBD1D5B}"/>
              </a:ext>
            </a:extLst>
          </p:cNvPr>
          <p:cNvCxnSpPr>
            <a:cxnSpLocks/>
            <a:stCxn id="5" idx="1"/>
            <a:endCxn id="2" idx="3"/>
          </p:cNvCxnSpPr>
          <p:nvPr/>
        </p:nvCxnSpPr>
        <p:spPr>
          <a:xfrm rot="10800000">
            <a:off x="5093487" y="2432575"/>
            <a:ext cx="2482855" cy="6485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97D2D165-BFD4-4F79-BC18-F25919DAF28A}"/>
              </a:ext>
            </a:extLst>
          </p:cNvPr>
          <p:cNvCxnSpPr>
            <a:cxnSpLocks/>
            <a:stCxn id="4" idx="1"/>
            <a:endCxn id="2" idx="3"/>
          </p:cNvCxnSpPr>
          <p:nvPr/>
        </p:nvCxnSpPr>
        <p:spPr>
          <a:xfrm rot="10800000">
            <a:off x="5093487" y="2432575"/>
            <a:ext cx="2482855" cy="10178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0006AABE-3294-461D-97AD-F27EFD2D1F11}"/>
              </a:ext>
            </a:extLst>
          </p:cNvPr>
          <p:cNvCxnSpPr>
            <a:cxnSpLocks/>
            <a:stCxn id="6" idx="1"/>
            <a:endCxn id="2" idx="3"/>
          </p:cNvCxnSpPr>
          <p:nvPr/>
        </p:nvCxnSpPr>
        <p:spPr>
          <a:xfrm rot="10800000">
            <a:off x="5093487" y="2432575"/>
            <a:ext cx="2482855" cy="13498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曲线 33">
            <a:extLst>
              <a:ext uri="{FF2B5EF4-FFF2-40B4-BE49-F238E27FC236}">
                <a16:creationId xmlns:a16="http://schemas.microsoft.com/office/drawing/2014/main" id="{00998260-D250-47FB-9F45-B42D6D5D0E34}"/>
              </a:ext>
            </a:extLst>
          </p:cNvPr>
          <p:cNvCxnSpPr>
            <a:cxnSpLocks/>
            <a:stCxn id="7" idx="1"/>
            <a:endCxn id="2" idx="3"/>
          </p:cNvCxnSpPr>
          <p:nvPr/>
        </p:nvCxnSpPr>
        <p:spPr>
          <a:xfrm rot="10800000">
            <a:off x="5093487" y="2432575"/>
            <a:ext cx="2482855" cy="167162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98F92EE-C779-4ED0-8A74-365AFE9F1A79}"/>
              </a:ext>
            </a:extLst>
          </p:cNvPr>
          <p:cNvCxnSpPr>
            <a:cxnSpLocks/>
            <a:stCxn id="9" idx="1"/>
            <a:endCxn id="2" idx="3"/>
          </p:cNvCxnSpPr>
          <p:nvPr/>
        </p:nvCxnSpPr>
        <p:spPr>
          <a:xfrm rot="10800000">
            <a:off x="5093487" y="2432575"/>
            <a:ext cx="2482855" cy="20043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37">
            <a:extLst>
              <a:ext uri="{FF2B5EF4-FFF2-40B4-BE49-F238E27FC236}">
                <a16:creationId xmlns:a16="http://schemas.microsoft.com/office/drawing/2014/main" id="{B57EF2A3-E8FB-45F8-AB02-27885069AE11}"/>
              </a:ext>
            </a:extLst>
          </p:cNvPr>
          <p:cNvCxnSpPr>
            <a:cxnSpLocks/>
            <a:stCxn id="8" idx="1"/>
            <a:endCxn id="2" idx="3"/>
          </p:cNvCxnSpPr>
          <p:nvPr/>
        </p:nvCxnSpPr>
        <p:spPr>
          <a:xfrm rot="10800000">
            <a:off x="5093487" y="2432575"/>
            <a:ext cx="2482855" cy="2325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连接符: 曲线 39">
            <a:extLst>
              <a:ext uri="{FF2B5EF4-FFF2-40B4-BE49-F238E27FC236}">
                <a16:creationId xmlns:a16="http://schemas.microsoft.com/office/drawing/2014/main" id="{556A0B80-335B-4C5F-B587-D0E9C574027C}"/>
              </a:ext>
            </a:extLst>
          </p:cNvPr>
          <p:cNvCxnSpPr>
            <a:cxnSpLocks/>
            <a:stCxn id="14" idx="1"/>
            <a:endCxn id="2" idx="3"/>
          </p:cNvCxnSpPr>
          <p:nvPr/>
        </p:nvCxnSpPr>
        <p:spPr>
          <a:xfrm rot="10800000">
            <a:off x="5093487" y="2432575"/>
            <a:ext cx="2482855" cy="26573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66143165-6B5C-41A0-92A3-E5446F1FB34C}"/>
              </a:ext>
            </a:extLst>
          </p:cNvPr>
          <p:cNvCxnSpPr>
            <a:cxnSpLocks/>
            <a:stCxn id="11" idx="1"/>
            <a:endCxn id="2" idx="3"/>
          </p:cNvCxnSpPr>
          <p:nvPr/>
        </p:nvCxnSpPr>
        <p:spPr>
          <a:xfrm rot="10800000">
            <a:off x="5093487" y="2432575"/>
            <a:ext cx="2482855" cy="30141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80E8604E-1B16-41DA-B098-DD09A1328596}"/>
              </a:ext>
            </a:extLst>
          </p:cNvPr>
          <p:cNvCxnSpPr>
            <a:cxnSpLocks/>
            <a:stCxn id="10" idx="1"/>
            <a:endCxn id="2" idx="3"/>
          </p:cNvCxnSpPr>
          <p:nvPr/>
        </p:nvCxnSpPr>
        <p:spPr>
          <a:xfrm rot="10800000">
            <a:off x="5093487" y="2432575"/>
            <a:ext cx="2482855" cy="33461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5F33161B-F861-4679-94BE-64EC211BA828}"/>
              </a:ext>
            </a:extLst>
          </p:cNvPr>
          <p:cNvCxnSpPr>
            <a:cxnSpLocks/>
            <a:stCxn id="15" idx="1"/>
            <a:endCxn id="2" idx="3"/>
          </p:cNvCxnSpPr>
          <p:nvPr/>
        </p:nvCxnSpPr>
        <p:spPr>
          <a:xfrm rot="10800000">
            <a:off x="5093487" y="2432575"/>
            <a:ext cx="2477405" cy="36697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18D9E2E8-0F0F-4194-B0C7-05FD2BDF588B}"/>
              </a:ext>
            </a:extLst>
          </p:cNvPr>
          <p:cNvGrpSpPr/>
          <p:nvPr/>
        </p:nvGrpSpPr>
        <p:grpSpPr>
          <a:xfrm>
            <a:off x="107979" y="89287"/>
            <a:ext cx="4257040" cy="887295"/>
            <a:chOff x="690880" y="1054456"/>
            <a:chExt cx="4257040" cy="887295"/>
          </a:xfrm>
        </p:grpSpPr>
        <p:sp>
          <p:nvSpPr>
            <p:cNvPr id="51" name="矩形 50">
              <a:extLst>
                <a:ext uri="{FF2B5EF4-FFF2-40B4-BE49-F238E27FC236}">
                  <a16:creationId xmlns:a16="http://schemas.microsoft.com/office/drawing/2014/main" id="{CBDAC6B0-7B71-473E-9033-59BD79F08E38}"/>
                </a:ext>
              </a:extLst>
            </p:cNvPr>
            <p:cNvSpPr/>
            <p:nvPr/>
          </p:nvSpPr>
          <p:spPr>
            <a:xfrm>
              <a:off x="832779" y="1213306"/>
              <a:ext cx="4007828" cy="369332"/>
            </a:xfrm>
            <a:prstGeom prst="rect">
              <a:avLst/>
            </a:prstGeom>
          </p:spPr>
          <p:txBody>
            <a:bodyPr wrap="none">
              <a:spAutoFit/>
            </a:bodyPr>
            <a:lstStyle/>
            <a:p>
              <a:r>
                <a:rPr lang="en-US" altLang="zh-CN" dirty="0">
                  <a:hlinkClick r:id="rId17" tooltip="class in hudson.diagnosis"/>
                </a:rPr>
                <a:t>OldDataMonitor.ManagementLinkImpl</a:t>
              </a:r>
              <a:endParaRPr lang="zh-CN" altLang="en-US" dirty="0"/>
            </a:p>
          </p:txBody>
        </p:sp>
        <p:sp>
          <p:nvSpPr>
            <p:cNvPr id="53" name="矩形 52">
              <a:extLst>
                <a:ext uri="{FF2B5EF4-FFF2-40B4-BE49-F238E27FC236}">
                  <a16:creationId xmlns:a16="http://schemas.microsoft.com/office/drawing/2014/main" id="{49EE4268-5B1F-4A23-BDD4-EA571191EFBC}"/>
                </a:ext>
              </a:extLst>
            </p:cNvPr>
            <p:cNvSpPr/>
            <p:nvPr/>
          </p:nvSpPr>
          <p:spPr>
            <a:xfrm>
              <a:off x="1998740" y="1545391"/>
              <a:ext cx="2800767" cy="369332"/>
            </a:xfrm>
            <a:prstGeom prst="rect">
              <a:avLst/>
            </a:prstGeom>
          </p:spPr>
          <p:txBody>
            <a:bodyPr wrap="none">
              <a:spAutoFit/>
            </a:bodyPr>
            <a:lstStyle/>
            <a:p>
              <a:r>
                <a:rPr lang="en-US" altLang="zh-CN" dirty="0"/>
                <a:t>package hudson.diagnosis</a:t>
              </a:r>
              <a:endParaRPr lang="zh-CN" altLang="en-US" dirty="0"/>
            </a:p>
          </p:txBody>
        </p:sp>
        <p:sp>
          <p:nvSpPr>
            <p:cNvPr id="54" name="矩形 53">
              <a:extLst>
                <a:ext uri="{FF2B5EF4-FFF2-40B4-BE49-F238E27FC236}">
                  <a16:creationId xmlns:a16="http://schemas.microsoft.com/office/drawing/2014/main" id="{97F82167-A436-41CD-A739-6FC96705CD14}"/>
                </a:ext>
              </a:extLst>
            </p:cNvPr>
            <p:cNvSpPr/>
            <p:nvPr/>
          </p:nvSpPr>
          <p:spPr>
            <a:xfrm>
              <a:off x="690880" y="1054456"/>
              <a:ext cx="4257040" cy="8872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5D30DF93-A11E-417F-9884-E8634569AA7B}"/>
                </a:ext>
              </a:extLst>
            </p:cNvPr>
            <p:cNvSpPr/>
            <p:nvPr/>
          </p:nvSpPr>
          <p:spPr>
            <a:xfrm>
              <a:off x="827091" y="1212532"/>
              <a:ext cx="3972416"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a:extLst>
              <a:ext uri="{FF2B5EF4-FFF2-40B4-BE49-F238E27FC236}">
                <a16:creationId xmlns:a16="http://schemas.microsoft.com/office/drawing/2014/main" id="{9FC29770-9218-4ECB-9457-C4FC0C442848}"/>
              </a:ext>
            </a:extLst>
          </p:cNvPr>
          <p:cNvGrpSpPr/>
          <p:nvPr/>
        </p:nvGrpSpPr>
        <p:grpSpPr>
          <a:xfrm>
            <a:off x="7176311" y="167942"/>
            <a:ext cx="4939156" cy="1030841"/>
            <a:chOff x="7176311" y="239062"/>
            <a:chExt cx="4939156" cy="1030841"/>
          </a:xfrm>
        </p:grpSpPr>
        <p:sp>
          <p:nvSpPr>
            <p:cNvPr id="48" name="矩形 47">
              <a:extLst>
                <a:ext uri="{FF2B5EF4-FFF2-40B4-BE49-F238E27FC236}">
                  <a16:creationId xmlns:a16="http://schemas.microsoft.com/office/drawing/2014/main" id="{51B6599D-040E-498A-B660-1D54ABB3F769}"/>
                </a:ext>
              </a:extLst>
            </p:cNvPr>
            <p:cNvSpPr/>
            <p:nvPr/>
          </p:nvSpPr>
          <p:spPr>
            <a:xfrm>
              <a:off x="7304517" y="571247"/>
              <a:ext cx="2962671" cy="369332"/>
            </a:xfrm>
            <a:prstGeom prst="rect">
              <a:avLst/>
            </a:prstGeom>
          </p:spPr>
          <p:txBody>
            <a:bodyPr wrap="none">
              <a:spAutoFit/>
            </a:bodyPr>
            <a:lstStyle/>
            <a:p>
              <a:r>
                <a:rPr lang="en-US" altLang="zh-CN" dirty="0">
                  <a:hlinkClick r:id="rId18" tooltip="class in hudson.security"/>
                </a:rPr>
                <a:t>GlobalSecurityConfiguration</a:t>
              </a:r>
              <a:endParaRPr lang="zh-CN" altLang="en-US" dirty="0"/>
            </a:p>
          </p:txBody>
        </p:sp>
        <p:sp>
          <p:nvSpPr>
            <p:cNvPr id="50" name="矩形 49">
              <a:extLst>
                <a:ext uri="{FF2B5EF4-FFF2-40B4-BE49-F238E27FC236}">
                  <a16:creationId xmlns:a16="http://schemas.microsoft.com/office/drawing/2014/main" id="{87614C74-010F-40B0-B608-9E5068A95CE2}"/>
                </a:ext>
              </a:extLst>
            </p:cNvPr>
            <p:cNvSpPr/>
            <p:nvPr/>
          </p:nvSpPr>
          <p:spPr>
            <a:xfrm>
              <a:off x="7298123" y="300483"/>
              <a:ext cx="4817344" cy="369332"/>
            </a:xfrm>
            <a:prstGeom prst="rect">
              <a:avLst/>
            </a:prstGeom>
          </p:spPr>
          <p:txBody>
            <a:bodyPr wrap="none">
              <a:spAutoFit/>
            </a:bodyPr>
            <a:lstStyle/>
            <a:p>
              <a:r>
                <a:rPr lang="en-US" altLang="zh-CN" dirty="0">
                  <a:hlinkClick r:id="rId19" tooltip="class in hudson.security"/>
                </a:rPr>
                <a:t>HudsonPrivateSecurityRealm.ManageUserLinks</a:t>
              </a:r>
              <a:endParaRPr lang="zh-CN" altLang="en-US" dirty="0"/>
            </a:p>
          </p:txBody>
        </p:sp>
        <p:sp>
          <p:nvSpPr>
            <p:cNvPr id="59" name="矩形 58">
              <a:extLst>
                <a:ext uri="{FF2B5EF4-FFF2-40B4-BE49-F238E27FC236}">
                  <a16:creationId xmlns:a16="http://schemas.microsoft.com/office/drawing/2014/main" id="{F39F3C3B-035E-469D-B3F4-8759DD36A264}"/>
                </a:ext>
              </a:extLst>
            </p:cNvPr>
            <p:cNvSpPr/>
            <p:nvPr/>
          </p:nvSpPr>
          <p:spPr>
            <a:xfrm>
              <a:off x="9401942" y="900571"/>
              <a:ext cx="2622834" cy="369332"/>
            </a:xfrm>
            <a:prstGeom prst="rect">
              <a:avLst/>
            </a:prstGeom>
          </p:spPr>
          <p:txBody>
            <a:bodyPr wrap="none">
              <a:spAutoFit/>
            </a:bodyPr>
            <a:lstStyle/>
            <a:p>
              <a:r>
                <a:rPr lang="en-US" altLang="zh-CN" dirty="0"/>
                <a:t>package hudson.security</a:t>
              </a:r>
              <a:endParaRPr lang="zh-CN" altLang="en-US" dirty="0"/>
            </a:p>
          </p:txBody>
        </p:sp>
        <p:sp>
          <p:nvSpPr>
            <p:cNvPr id="60" name="矩形 59">
              <a:extLst>
                <a:ext uri="{FF2B5EF4-FFF2-40B4-BE49-F238E27FC236}">
                  <a16:creationId xmlns:a16="http://schemas.microsoft.com/office/drawing/2014/main" id="{DF86EB13-974B-4B77-902C-2780E7B281A8}"/>
                </a:ext>
              </a:extLst>
            </p:cNvPr>
            <p:cNvSpPr/>
            <p:nvPr/>
          </p:nvSpPr>
          <p:spPr>
            <a:xfrm>
              <a:off x="7176311" y="239062"/>
              <a:ext cx="4918835" cy="102808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48C4363F-3100-409D-BFE7-B46A6EA14615}"/>
                </a:ext>
              </a:extLst>
            </p:cNvPr>
            <p:cNvSpPr/>
            <p:nvPr/>
          </p:nvSpPr>
          <p:spPr>
            <a:xfrm>
              <a:off x="7312523" y="318662"/>
              <a:ext cx="4696438" cy="6595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a:extLst>
              <a:ext uri="{FF2B5EF4-FFF2-40B4-BE49-F238E27FC236}">
                <a16:creationId xmlns:a16="http://schemas.microsoft.com/office/drawing/2014/main" id="{3204A2AA-81DA-4A1B-AA1D-879898CEAED1}"/>
              </a:ext>
            </a:extLst>
          </p:cNvPr>
          <p:cNvGrpSpPr/>
          <p:nvPr/>
        </p:nvGrpSpPr>
        <p:grpSpPr>
          <a:xfrm>
            <a:off x="107979" y="1056348"/>
            <a:ext cx="2848581" cy="892804"/>
            <a:chOff x="107979" y="2040913"/>
            <a:chExt cx="2848581" cy="892804"/>
          </a:xfrm>
        </p:grpSpPr>
        <p:sp>
          <p:nvSpPr>
            <p:cNvPr id="65" name="矩形 64">
              <a:extLst>
                <a:ext uri="{FF2B5EF4-FFF2-40B4-BE49-F238E27FC236}">
                  <a16:creationId xmlns:a16="http://schemas.microsoft.com/office/drawing/2014/main" id="{12C31C0C-F2F4-47DB-870B-CD2A47E0849B}"/>
                </a:ext>
              </a:extLst>
            </p:cNvPr>
            <p:cNvSpPr/>
            <p:nvPr/>
          </p:nvSpPr>
          <p:spPr>
            <a:xfrm>
              <a:off x="372798" y="2564385"/>
              <a:ext cx="1670344" cy="369332"/>
            </a:xfrm>
            <a:prstGeom prst="rect">
              <a:avLst/>
            </a:prstGeom>
          </p:spPr>
          <p:txBody>
            <a:bodyPr wrap="none">
              <a:spAutoFit/>
            </a:bodyPr>
            <a:lstStyle/>
            <a:p>
              <a:r>
                <a:rPr lang="en-US" altLang="zh-CN" dirty="0"/>
                <a:t>package hudson.tools</a:t>
              </a:r>
              <a:endParaRPr lang="zh-CN" altLang="en-US" dirty="0"/>
            </a:p>
          </p:txBody>
        </p:sp>
        <p:sp>
          <p:nvSpPr>
            <p:cNvPr id="66" name="矩形 65">
              <a:extLst>
                <a:ext uri="{FF2B5EF4-FFF2-40B4-BE49-F238E27FC236}">
                  <a16:creationId xmlns:a16="http://schemas.microsoft.com/office/drawing/2014/main" id="{C59CD7A8-1139-4079-AE27-3386FB661D18}"/>
                </a:ext>
              </a:extLst>
            </p:cNvPr>
            <p:cNvSpPr/>
            <p:nvPr/>
          </p:nvSpPr>
          <p:spPr>
            <a:xfrm>
              <a:off x="107979" y="2040913"/>
              <a:ext cx="2848581" cy="8872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67F28E3F-4711-4D34-A414-1458A80621E0}"/>
                </a:ext>
              </a:extLst>
            </p:cNvPr>
            <p:cNvSpPr/>
            <p:nvPr/>
          </p:nvSpPr>
          <p:spPr>
            <a:xfrm>
              <a:off x="204650" y="2198989"/>
              <a:ext cx="2621230"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B4ADD25E-1B21-44A0-BFD9-975496D30050}"/>
                </a:ext>
              </a:extLst>
            </p:cNvPr>
            <p:cNvSpPr/>
            <p:nvPr/>
          </p:nvSpPr>
          <p:spPr>
            <a:xfrm>
              <a:off x="244189" y="2187971"/>
              <a:ext cx="2621230" cy="369332"/>
            </a:xfrm>
            <a:prstGeom prst="rect">
              <a:avLst/>
            </a:prstGeom>
          </p:spPr>
          <p:txBody>
            <a:bodyPr wrap="none">
              <a:spAutoFit/>
            </a:bodyPr>
            <a:lstStyle/>
            <a:p>
              <a:r>
                <a:rPr lang="en-US" altLang="zh-CN" dirty="0">
                  <a:hlinkClick r:id="rId20" tooltip="class in jenkins.tools"/>
                </a:rPr>
                <a:t>GlobalToolConfiguration</a:t>
              </a:r>
              <a:endParaRPr lang="zh-CN" altLang="en-US" dirty="0"/>
            </a:p>
          </p:txBody>
        </p:sp>
      </p:grpSp>
      <p:grpSp>
        <p:nvGrpSpPr>
          <p:cNvPr id="76" name="组合 75">
            <a:extLst>
              <a:ext uri="{FF2B5EF4-FFF2-40B4-BE49-F238E27FC236}">
                <a16:creationId xmlns:a16="http://schemas.microsoft.com/office/drawing/2014/main" id="{6B422508-257D-40F3-AC18-A6FE81E68A3F}"/>
              </a:ext>
            </a:extLst>
          </p:cNvPr>
          <p:cNvGrpSpPr/>
          <p:nvPr/>
        </p:nvGrpSpPr>
        <p:grpSpPr>
          <a:xfrm>
            <a:off x="4046008" y="4836691"/>
            <a:ext cx="2086203" cy="892804"/>
            <a:chOff x="159157" y="4908374"/>
            <a:chExt cx="2086203" cy="892804"/>
          </a:xfrm>
        </p:grpSpPr>
        <p:sp>
          <p:nvSpPr>
            <p:cNvPr id="47" name="矩形 46">
              <a:extLst>
                <a:ext uri="{FF2B5EF4-FFF2-40B4-BE49-F238E27FC236}">
                  <a16:creationId xmlns:a16="http://schemas.microsoft.com/office/drawing/2014/main" id="{CB1DA323-54A9-494C-B856-2B17207FDF33}"/>
                </a:ext>
              </a:extLst>
            </p:cNvPr>
            <p:cNvSpPr/>
            <p:nvPr/>
          </p:nvSpPr>
          <p:spPr>
            <a:xfrm>
              <a:off x="244190" y="5063881"/>
              <a:ext cx="1503938" cy="369332"/>
            </a:xfrm>
            <a:prstGeom prst="rect">
              <a:avLst/>
            </a:prstGeom>
          </p:spPr>
          <p:txBody>
            <a:bodyPr wrap="none">
              <a:spAutoFit/>
            </a:bodyPr>
            <a:lstStyle/>
            <a:p>
              <a:r>
                <a:rPr lang="en-US" altLang="zh-CN" dirty="0">
                  <a:hlinkClick r:id="rId21" tooltip="class in hudson"/>
                </a:rPr>
                <a:t>AboutJenkins</a:t>
              </a:r>
              <a:endParaRPr lang="zh-CN" altLang="en-US" dirty="0"/>
            </a:p>
          </p:txBody>
        </p:sp>
        <p:sp>
          <p:nvSpPr>
            <p:cNvPr id="72" name="矩形 71">
              <a:extLst>
                <a:ext uri="{FF2B5EF4-FFF2-40B4-BE49-F238E27FC236}">
                  <a16:creationId xmlns:a16="http://schemas.microsoft.com/office/drawing/2014/main" id="{A520AEA2-4537-4FD5-A874-AE017F7C47E8}"/>
                </a:ext>
              </a:extLst>
            </p:cNvPr>
            <p:cNvSpPr/>
            <p:nvPr/>
          </p:nvSpPr>
          <p:spPr>
            <a:xfrm>
              <a:off x="423976" y="5431846"/>
              <a:ext cx="1821384" cy="369332"/>
            </a:xfrm>
            <a:prstGeom prst="rect">
              <a:avLst/>
            </a:prstGeom>
          </p:spPr>
          <p:txBody>
            <a:bodyPr wrap="square">
              <a:spAutoFit/>
            </a:bodyPr>
            <a:lstStyle/>
            <a:p>
              <a:r>
                <a:rPr lang="en-US" altLang="zh-CN" dirty="0"/>
                <a:t>package hudson</a:t>
              </a:r>
              <a:endParaRPr lang="zh-CN" altLang="en-US" dirty="0"/>
            </a:p>
          </p:txBody>
        </p:sp>
        <p:sp>
          <p:nvSpPr>
            <p:cNvPr id="73" name="矩形 72">
              <a:extLst>
                <a:ext uri="{FF2B5EF4-FFF2-40B4-BE49-F238E27FC236}">
                  <a16:creationId xmlns:a16="http://schemas.microsoft.com/office/drawing/2014/main" id="{8A93408A-0217-468F-BA98-9D5CDD0FE0E4}"/>
                </a:ext>
              </a:extLst>
            </p:cNvPr>
            <p:cNvSpPr/>
            <p:nvPr/>
          </p:nvSpPr>
          <p:spPr>
            <a:xfrm>
              <a:off x="159157" y="4908374"/>
              <a:ext cx="2086203" cy="8872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647CC58B-695C-41F4-B579-B64F1F51DC7B}"/>
                </a:ext>
              </a:extLst>
            </p:cNvPr>
            <p:cNvSpPr/>
            <p:nvPr/>
          </p:nvSpPr>
          <p:spPr>
            <a:xfrm>
              <a:off x="255828" y="5066450"/>
              <a:ext cx="150393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a:extLst>
              <a:ext uri="{FF2B5EF4-FFF2-40B4-BE49-F238E27FC236}">
                <a16:creationId xmlns:a16="http://schemas.microsoft.com/office/drawing/2014/main" id="{6B777E1F-DED1-4BF3-A058-62DAA4E4C21D}"/>
              </a:ext>
            </a:extLst>
          </p:cNvPr>
          <p:cNvGrpSpPr/>
          <p:nvPr/>
        </p:nvGrpSpPr>
        <p:grpSpPr>
          <a:xfrm>
            <a:off x="4054192" y="5831376"/>
            <a:ext cx="2906889" cy="892804"/>
            <a:chOff x="2523157" y="5804295"/>
            <a:chExt cx="2906889" cy="892804"/>
          </a:xfrm>
        </p:grpSpPr>
        <p:sp>
          <p:nvSpPr>
            <p:cNvPr id="52" name="矩形 51">
              <a:extLst>
                <a:ext uri="{FF2B5EF4-FFF2-40B4-BE49-F238E27FC236}">
                  <a16:creationId xmlns:a16="http://schemas.microsoft.com/office/drawing/2014/main" id="{64D5C941-25A0-41E9-A8C3-16A186D7939E}"/>
                </a:ext>
              </a:extLst>
            </p:cNvPr>
            <p:cNvSpPr/>
            <p:nvPr/>
          </p:nvSpPr>
          <p:spPr>
            <a:xfrm>
              <a:off x="2638450" y="5957649"/>
              <a:ext cx="2258952" cy="369332"/>
            </a:xfrm>
            <a:prstGeom prst="rect">
              <a:avLst/>
            </a:prstGeom>
          </p:spPr>
          <p:txBody>
            <a:bodyPr wrap="none">
              <a:spAutoFit/>
            </a:bodyPr>
            <a:lstStyle/>
            <a:p>
              <a:r>
                <a:rPr lang="en-US" altLang="zh-CN" dirty="0">
                  <a:hlinkClick r:id="rId22" tooltip="class in hudson.lifecycle"/>
                </a:rPr>
                <a:t>WindowsInstallerLink</a:t>
              </a:r>
              <a:endParaRPr lang="zh-CN" altLang="en-US" dirty="0"/>
            </a:p>
          </p:txBody>
        </p:sp>
        <p:sp>
          <p:nvSpPr>
            <p:cNvPr id="78" name="矩形 77">
              <a:extLst>
                <a:ext uri="{FF2B5EF4-FFF2-40B4-BE49-F238E27FC236}">
                  <a16:creationId xmlns:a16="http://schemas.microsoft.com/office/drawing/2014/main" id="{15C67466-0E9A-4577-BF24-A04CCF6C701D}"/>
                </a:ext>
              </a:extLst>
            </p:cNvPr>
            <p:cNvSpPr/>
            <p:nvPr/>
          </p:nvSpPr>
          <p:spPr>
            <a:xfrm>
              <a:off x="2787976" y="6327767"/>
              <a:ext cx="2642070" cy="369332"/>
            </a:xfrm>
            <a:prstGeom prst="rect">
              <a:avLst/>
            </a:prstGeom>
          </p:spPr>
          <p:txBody>
            <a:bodyPr wrap="none">
              <a:spAutoFit/>
            </a:bodyPr>
            <a:lstStyle/>
            <a:p>
              <a:r>
                <a:rPr lang="en-US" altLang="zh-CN" dirty="0"/>
                <a:t>package hudson.lifecycle</a:t>
              </a:r>
              <a:endParaRPr lang="zh-CN" altLang="en-US" dirty="0"/>
            </a:p>
          </p:txBody>
        </p:sp>
        <p:sp>
          <p:nvSpPr>
            <p:cNvPr id="79" name="矩形 78">
              <a:extLst>
                <a:ext uri="{FF2B5EF4-FFF2-40B4-BE49-F238E27FC236}">
                  <a16:creationId xmlns:a16="http://schemas.microsoft.com/office/drawing/2014/main" id="{4FFC9E12-260C-493B-8B7E-657BB8264323}"/>
                </a:ext>
              </a:extLst>
            </p:cNvPr>
            <p:cNvSpPr/>
            <p:nvPr/>
          </p:nvSpPr>
          <p:spPr>
            <a:xfrm>
              <a:off x="2523157" y="5804295"/>
              <a:ext cx="2848581" cy="8872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a:extLst>
                <a:ext uri="{FF2B5EF4-FFF2-40B4-BE49-F238E27FC236}">
                  <a16:creationId xmlns:a16="http://schemas.microsoft.com/office/drawing/2014/main" id="{1B4E8C5E-E4B0-4F89-9AC9-528AE7876A3F}"/>
                </a:ext>
              </a:extLst>
            </p:cNvPr>
            <p:cNvSpPr/>
            <p:nvPr/>
          </p:nvSpPr>
          <p:spPr>
            <a:xfrm>
              <a:off x="2619828" y="5962371"/>
              <a:ext cx="2621230"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4" name="连接符: 曲线 83">
            <a:extLst>
              <a:ext uri="{FF2B5EF4-FFF2-40B4-BE49-F238E27FC236}">
                <a16:creationId xmlns:a16="http://schemas.microsoft.com/office/drawing/2014/main" id="{B0D79D37-8047-4B8C-90A9-7BBC683E5FE8}"/>
              </a:ext>
            </a:extLst>
          </p:cNvPr>
          <p:cNvCxnSpPr>
            <a:cxnSpLocks/>
            <a:stCxn id="74" idx="1"/>
            <a:endCxn id="2" idx="2"/>
          </p:cNvCxnSpPr>
          <p:nvPr/>
        </p:nvCxnSpPr>
        <p:spPr>
          <a:xfrm rot="10800000">
            <a:off x="3752895" y="2617241"/>
            <a:ext cx="389784" cy="25621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A7051152-0D4D-4AF4-9301-C2A3537817C0}"/>
              </a:ext>
            </a:extLst>
          </p:cNvPr>
          <p:cNvCxnSpPr>
            <a:cxnSpLocks/>
            <a:stCxn id="80" idx="1"/>
            <a:endCxn id="2" idx="2"/>
          </p:cNvCxnSpPr>
          <p:nvPr/>
        </p:nvCxnSpPr>
        <p:spPr>
          <a:xfrm rot="10800000">
            <a:off x="3752895" y="2617240"/>
            <a:ext cx="397968" cy="35568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9C9D8A06-B919-42F7-AD93-90EEDFEAEAA3}"/>
              </a:ext>
            </a:extLst>
          </p:cNvPr>
          <p:cNvCxnSpPr>
            <a:cxnSpLocks/>
            <a:stCxn id="68" idx="3"/>
            <a:endCxn id="2" idx="0"/>
          </p:cNvCxnSpPr>
          <p:nvPr/>
        </p:nvCxnSpPr>
        <p:spPr>
          <a:xfrm>
            <a:off x="2865419" y="1388072"/>
            <a:ext cx="887476" cy="8598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连接符: 曲线 95">
            <a:extLst>
              <a:ext uri="{FF2B5EF4-FFF2-40B4-BE49-F238E27FC236}">
                <a16:creationId xmlns:a16="http://schemas.microsoft.com/office/drawing/2014/main" id="{1D7F146A-8A00-4CAA-97E3-8E035C6F5AAB}"/>
              </a:ext>
            </a:extLst>
          </p:cNvPr>
          <p:cNvCxnSpPr>
            <a:cxnSpLocks/>
            <a:stCxn id="51" idx="3"/>
            <a:endCxn id="2" idx="0"/>
          </p:cNvCxnSpPr>
          <p:nvPr/>
        </p:nvCxnSpPr>
        <p:spPr>
          <a:xfrm flipH="1">
            <a:off x="3752895" y="432803"/>
            <a:ext cx="504811" cy="1815105"/>
          </a:xfrm>
          <a:prstGeom prst="curvedConnector4">
            <a:avLst>
              <a:gd name="adj1" fmla="val -45284"/>
              <a:gd name="adj2" fmla="val 55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08374A93-7D25-471F-B0E3-E3242D664799}"/>
              </a:ext>
            </a:extLst>
          </p:cNvPr>
          <p:cNvCxnSpPr>
            <a:cxnSpLocks/>
            <a:endCxn id="2" idx="3"/>
          </p:cNvCxnSpPr>
          <p:nvPr/>
        </p:nvCxnSpPr>
        <p:spPr>
          <a:xfrm rot="10800000" flipV="1">
            <a:off x="5093487" y="418704"/>
            <a:ext cx="2266753" cy="20138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连接符: 曲线 127">
            <a:extLst>
              <a:ext uri="{FF2B5EF4-FFF2-40B4-BE49-F238E27FC236}">
                <a16:creationId xmlns:a16="http://schemas.microsoft.com/office/drawing/2014/main" id="{0706790D-A14F-45E6-86CB-D765E66F09A9}"/>
              </a:ext>
            </a:extLst>
          </p:cNvPr>
          <p:cNvCxnSpPr>
            <a:cxnSpLocks/>
            <a:endCxn id="2" idx="3"/>
          </p:cNvCxnSpPr>
          <p:nvPr/>
        </p:nvCxnSpPr>
        <p:spPr>
          <a:xfrm rot="10800000" flipV="1">
            <a:off x="5093487" y="752048"/>
            <a:ext cx="2321255" cy="16805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矩形: 圆角 132">
            <a:extLst>
              <a:ext uri="{FF2B5EF4-FFF2-40B4-BE49-F238E27FC236}">
                <a16:creationId xmlns:a16="http://schemas.microsoft.com/office/drawing/2014/main" id="{AA30F7C5-F2F8-4EAA-906D-9081D88D6174}"/>
              </a:ext>
            </a:extLst>
          </p:cNvPr>
          <p:cNvSpPr/>
          <p:nvPr/>
        </p:nvSpPr>
        <p:spPr>
          <a:xfrm>
            <a:off x="2125367" y="2247908"/>
            <a:ext cx="2968120" cy="3740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7494634B-752B-414F-8793-5DC234AF4772}"/>
              </a:ext>
            </a:extLst>
          </p:cNvPr>
          <p:cNvSpPr/>
          <p:nvPr/>
        </p:nvSpPr>
        <p:spPr>
          <a:xfrm>
            <a:off x="1914708" y="2103120"/>
            <a:ext cx="3389949" cy="8306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080090BA-514A-4ABB-87F2-20EBAA9E9004}"/>
              </a:ext>
            </a:extLst>
          </p:cNvPr>
          <p:cNvSpPr/>
          <p:nvPr/>
        </p:nvSpPr>
        <p:spPr>
          <a:xfrm>
            <a:off x="2723287" y="2584862"/>
            <a:ext cx="2497800" cy="369332"/>
          </a:xfrm>
          <a:prstGeom prst="rect">
            <a:avLst/>
          </a:prstGeom>
        </p:spPr>
        <p:txBody>
          <a:bodyPr wrap="none">
            <a:spAutoFit/>
          </a:bodyPr>
          <a:lstStyle/>
          <a:p>
            <a:r>
              <a:rPr lang="en-US" altLang="zh-CN" dirty="0"/>
              <a:t>package hudson.model</a:t>
            </a:r>
            <a:endParaRPr lang="zh-CN" altLang="en-US" dirty="0"/>
          </a:p>
        </p:txBody>
      </p:sp>
    </p:spTree>
    <p:extLst>
      <p:ext uri="{BB962C8B-B14F-4D97-AF65-F5344CB8AC3E}">
        <p14:creationId xmlns:p14="http://schemas.microsoft.com/office/powerpoint/2010/main" val="412291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52B006CC-3BC1-43C6-A1DA-5F22CF35FCDB}"/>
              </a:ext>
            </a:extLst>
          </p:cNvPr>
          <p:cNvGrpSpPr/>
          <p:nvPr/>
        </p:nvGrpSpPr>
        <p:grpSpPr>
          <a:xfrm>
            <a:off x="212597" y="258877"/>
            <a:ext cx="3939904" cy="2708162"/>
            <a:chOff x="2956560" y="350639"/>
            <a:chExt cx="5049520" cy="3439041"/>
          </a:xfrm>
        </p:grpSpPr>
        <p:sp>
          <p:nvSpPr>
            <p:cNvPr id="3" name="矩形 2">
              <a:extLst>
                <a:ext uri="{FF2B5EF4-FFF2-40B4-BE49-F238E27FC236}">
                  <a16:creationId xmlns:a16="http://schemas.microsoft.com/office/drawing/2014/main" id="{C8026AEB-6FA4-4BDD-95A3-CF69A243DA6A}"/>
                </a:ext>
              </a:extLst>
            </p:cNvPr>
            <p:cNvSpPr/>
            <p:nvPr/>
          </p:nvSpPr>
          <p:spPr>
            <a:xfrm>
              <a:off x="2956560" y="350639"/>
              <a:ext cx="4328160" cy="2462213"/>
            </a:xfrm>
            <a:prstGeom prst="rect">
              <a:avLst/>
            </a:prstGeom>
          </p:spPr>
          <p:txBody>
            <a:bodyPr wrap="square">
              <a:spAutoFit/>
            </a:bodyPr>
            <a:lstStyle/>
            <a:p>
              <a:r>
                <a:rPr lang="en-US" altLang="zh-CN" sz="1400" dirty="0">
                  <a:hlinkClick r:id="rId2" tooltip="class in hudson.diagnosis"/>
                </a:rPr>
                <a:t>HudsonHomeDiskUsageChecker</a:t>
              </a:r>
              <a:endParaRPr lang="en-US" altLang="zh-CN" sz="1400" dirty="0"/>
            </a:p>
            <a:p>
              <a:r>
                <a:rPr lang="en-US" altLang="zh-CN" sz="1400" dirty="0">
                  <a:hlinkClick r:id="rId3" tooltip="class in hudson.diagnosis"/>
                </a:rPr>
                <a:t>HudsonHomeDiskUsageMonitor</a:t>
              </a:r>
              <a:endParaRPr lang="en-US" altLang="zh-CN" sz="1400" dirty="0"/>
            </a:p>
            <a:p>
              <a:r>
                <a:rPr lang="en-US" altLang="zh-CN" sz="1400" dirty="0">
                  <a:hlinkClick r:id="rId4" tooltip="class in hudson.diagnosis"/>
                </a:rPr>
                <a:t>HudsonHomeDiskUsageMonitor.Solution</a:t>
              </a:r>
              <a:endParaRPr lang="en-US" altLang="zh-CN" sz="1400" dirty="0"/>
            </a:p>
            <a:p>
              <a:r>
                <a:rPr lang="en-US" altLang="zh-CN" sz="1400" dirty="0">
                  <a:hlinkClick r:id="rId5" tooltip="class in hudson.diagnosis"/>
                </a:rPr>
                <a:t>MemoryUsageMonitor</a:t>
              </a:r>
              <a:endParaRPr lang="en-US" altLang="zh-CN" sz="1400" dirty="0"/>
            </a:p>
            <a:p>
              <a:r>
                <a:rPr lang="en-US" altLang="zh-CN" sz="1400" dirty="0">
                  <a:hlinkClick r:id="rId6" tooltip="class in hudson.diagnosis"/>
                </a:rPr>
                <a:t>Messages</a:t>
              </a:r>
              <a:endParaRPr lang="en-US" altLang="zh-CN" sz="1400" dirty="0"/>
            </a:p>
            <a:p>
              <a:r>
                <a:rPr lang="en-US" altLang="zh-CN" sz="1400" dirty="0">
                  <a:hlinkClick r:id="rId7" tooltip="class in hudson.diagnosis"/>
                </a:rPr>
                <a:t>NullIdDescriptorMonitor</a:t>
              </a:r>
              <a:endParaRPr lang="en-US" altLang="zh-CN" sz="1400" dirty="0"/>
            </a:p>
            <a:p>
              <a:r>
                <a:rPr lang="en-US" altLang="zh-CN" sz="1400" dirty="0">
                  <a:hlinkClick r:id="rId8" tooltip="class in hudson.diagnosis"/>
                </a:rPr>
                <a:t>OldDataMonitor</a:t>
              </a:r>
              <a:endParaRPr lang="en-US" altLang="zh-CN" sz="1400" dirty="0"/>
            </a:p>
            <a:p>
              <a:r>
                <a:rPr lang="en-US" altLang="zh-CN" sz="1400" dirty="0">
                  <a:hlinkClick r:id="rId9" tooltip="class in hudson.diagnosis"/>
                </a:rPr>
                <a:t>OldDataMonitor.ManagementLinkImpl</a:t>
              </a:r>
              <a:endParaRPr lang="en-US" altLang="zh-CN" sz="1400" dirty="0"/>
            </a:p>
            <a:p>
              <a:r>
                <a:rPr lang="en-US" altLang="zh-CN" sz="1400" dirty="0">
                  <a:hlinkClick r:id="rId10" tooltip="class in hudson.diagnosis"/>
                </a:rPr>
                <a:t>OldDataMonitor.VersionRange</a:t>
              </a:r>
              <a:endParaRPr lang="en-US" altLang="zh-CN" sz="1400" dirty="0"/>
            </a:p>
            <a:p>
              <a:r>
                <a:rPr lang="en-US" altLang="zh-CN" sz="1400" dirty="0">
                  <a:hlinkClick r:id="rId11" tooltip="class in hudson.diagnosis"/>
                </a:rPr>
                <a:t>ReverseProxySetupMonitor</a:t>
              </a:r>
              <a:endParaRPr lang="en-US" altLang="zh-CN" sz="1400" dirty="0"/>
            </a:p>
            <a:p>
              <a:r>
                <a:rPr lang="en-US" altLang="zh-CN" sz="1400" dirty="0">
                  <a:hlinkClick r:id="rId12" tooltip="class in hudson.diagnosis"/>
                </a:rPr>
                <a:t>TooManyJobsButNoView</a:t>
              </a:r>
              <a:endParaRPr lang="en-US" altLang="zh-CN" sz="1400" dirty="0"/>
            </a:p>
          </p:txBody>
        </p:sp>
        <p:sp>
          <p:nvSpPr>
            <p:cNvPr id="6" name="矩形 5">
              <a:extLst>
                <a:ext uri="{FF2B5EF4-FFF2-40B4-BE49-F238E27FC236}">
                  <a16:creationId xmlns:a16="http://schemas.microsoft.com/office/drawing/2014/main" id="{E9E4C584-4306-4ED4-A4C2-E2429CF8B767}"/>
                </a:ext>
              </a:extLst>
            </p:cNvPr>
            <p:cNvSpPr/>
            <p:nvPr/>
          </p:nvSpPr>
          <p:spPr>
            <a:xfrm>
              <a:off x="2956560" y="350639"/>
              <a:ext cx="5049520" cy="34390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文本框 6">
              <a:extLst>
                <a:ext uri="{FF2B5EF4-FFF2-40B4-BE49-F238E27FC236}">
                  <a16:creationId xmlns:a16="http://schemas.microsoft.com/office/drawing/2014/main" id="{4715BFFF-7086-4A99-8B40-615A1CBDBA63}"/>
                </a:ext>
              </a:extLst>
            </p:cNvPr>
            <p:cNvSpPr txBox="1"/>
            <p:nvPr/>
          </p:nvSpPr>
          <p:spPr>
            <a:xfrm>
              <a:off x="5205313" y="3394194"/>
              <a:ext cx="2220480" cy="307777"/>
            </a:xfrm>
            <a:prstGeom prst="rect">
              <a:avLst/>
            </a:prstGeom>
            <a:noFill/>
          </p:spPr>
          <p:txBody>
            <a:bodyPr wrap="none" rtlCol="0">
              <a:spAutoFit/>
            </a:bodyPr>
            <a:lstStyle/>
            <a:p>
              <a:r>
                <a:rPr lang="en-US" altLang="zh-CN" sz="1400" dirty="0"/>
                <a:t>package hudson.diagnosis</a:t>
              </a:r>
              <a:endParaRPr lang="zh-CN" altLang="en-US" sz="1400" dirty="0"/>
            </a:p>
          </p:txBody>
        </p:sp>
      </p:grpSp>
      <p:grpSp>
        <p:nvGrpSpPr>
          <p:cNvPr id="13" name="组合 12">
            <a:extLst>
              <a:ext uri="{FF2B5EF4-FFF2-40B4-BE49-F238E27FC236}">
                <a16:creationId xmlns:a16="http://schemas.microsoft.com/office/drawing/2014/main" id="{02BEED27-0BA4-4320-934C-AD2F3FF612E3}"/>
              </a:ext>
            </a:extLst>
          </p:cNvPr>
          <p:cNvGrpSpPr/>
          <p:nvPr/>
        </p:nvGrpSpPr>
        <p:grpSpPr>
          <a:xfrm>
            <a:off x="4383991" y="258877"/>
            <a:ext cx="2970625" cy="1434218"/>
            <a:chOff x="8006080" y="4643011"/>
            <a:chExt cx="3942080" cy="1757789"/>
          </a:xfrm>
        </p:grpSpPr>
        <p:sp>
          <p:nvSpPr>
            <p:cNvPr id="5" name="矩形 4">
              <a:extLst>
                <a:ext uri="{FF2B5EF4-FFF2-40B4-BE49-F238E27FC236}">
                  <a16:creationId xmlns:a16="http://schemas.microsoft.com/office/drawing/2014/main" id="{66C58993-48BB-42CE-9F34-FF1E86796087}"/>
                </a:ext>
              </a:extLst>
            </p:cNvPr>
            <p:cNvSpPr/>
            <p:nvPr/>
          </p:nvSpPr>
          <p:spPr>
            <a:xfrm>
              <a:off x="8006080" y="4643011"/>
              <a:ext cx="3423920" cy="1169551"/>
            </a:xfrm>
            <a:prstGeom prst="rect">
              <a:avLst/>
            </a:prstGeom>
          </p:spPr>
          <p:txBody>
            <a:bodyPr wrap="square">
              <a:spAutoFit/>
            </a:bodyPr>
            <a:lstStyle/>
            <a:p>
              <a:r>
                <a:rPr lang="en-US" altLang="zh-CN" sz="1400" dirty="0">
                  <a:hlinkClick r:id="rId13" tooltip="class in jenkins.diagnostics"/>
                </a:rPr>
                <a:t>CompletedInitializationMonitor</a:t>
              </a:r>
              <a:endParaRPr lang="en-US" altLang="zh-CN" sz="1400" dirty="0"/>
            </a:p>
            <a:p>
              <a:r>
                <a:rPr lang="en-US" altLang="zh-CN" sz="1400" dirty="0">
                  <a:hlinkClick r:id="rId14" tooltip="class in jenkins.diagnostics"/>
                </a:rPr>
                <a:t>Messages</a:t>
              </a:r>
              <a:endParaRPr lang="en-US" altLang="zh-CN" sz="1400" dirty="0"/>
            </a:p>
            <a:p>
              <a:r>
                <a:rPr lang="en-US" altLang="zh-CN" sz="1400" dirty="0">
                  <a:hlinkClick r:id="rId15" tooltip="class in jenkins.diagnostics"/>
                </a:rPr>
                <a:t>RootUrlNotSetMonitor</a:t>
              </a:r>
              <a:endParaRPr lang="en-US" altLang="zh-CN" sz="1400" dirty="0"/>
            </a:p>
            <a:p>
              <a:r>
                <a:rPr lang="en-US" altLang="zh-CN" sz="1400" dirty="0">
                  <a:hlinkClick r:id="rId16" tooltip="class in jenkins.diagnostics"/>
                </a:rPr>
                <a:t>SecurityIsOffMonitor</a:t>
              </a:r>
              <a:endParaRPr lang="en-US" altLang="zh-CN" sz="1400" dirty="0"/>
            </a:p>
            <a:p>
              <a:r>
                <a:rPr lang="en-US" altLang="zh-CN" sz="1400" dirty="0">
                  <a:hlinkClick r:id="rId17" tooltip="class in jenkins.diagnostics"/>
                </a:rPr>
                <a:t>URICheckEncodingMonitor</a:t>
              </a:r>
              <a:endParaRPr lang="en-US" altLang="zh-CN" sz="1400" dirty="0"/>
            </a:p>
          </p:txBody>
        </p:sp>
        <p:sp>
          <p:nvSpPr>
            <p:cNvPr id="8" name="矩形 7">
              <a:extLst>
                <a:ext uri="{FF2B5EF4-FFF2-40B4-BE49-F238E27FC236}">
                  <a16:creationId xmlns:a16="http://schemas.microsoft.com/office/drawing/2014/main" id="{D44938CE-3108-468F-A49A-F5D2CCA20B2C}"/>
                </a:ext>
              </a:extLst>
            </p:cNvPr>
            <p:cNvSpPr/>
            <p:nvPr/>
          </p:nvSpPr>
          <p:spPr>
            <a:xfrm>
              <a:off x="8006080" y="4643011"/>
              <a:ext cx="3942080" cy="175778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5FAD266A-2BCF-4915-B0EA-054790AD7861}"/>
                </a:ext>
              </a:extLst>
            </p:cNvPr>
            <p:cNvSpPr txBox="1"/>
            <p:nvPr/>
          </p:nvSpPr>
          <p:spPr>
            <a:xfrm>
              <a:off x="8969459" y="6031468"/>
              <a:ext cx="2313454" cy="307777"/>
            </a:xfrm>
            <a:prstGeom prst="rect">
              <a:avLst/>
            </a:prstGeom>
            <a:noFill/>
          </p:spPr>
          <p:txBody>
            <a:bodyPr wrap="none" rtlCol="0">
              <a:spAutoFit/>
            </a:bodyPr>
            <a:lstStyle/>
            <a:p>
              <a:r>
                <a:rPr lang="en-US" altLang="zh-CN" sz="1400" dirty="0"/>
                <a:t>package jenkins.diagnostics</a:t>
              </a:r>
              <a:endParaRPr lang="zh-CN" altLang="en-US" sz="1400" dirty="0"/>
            </a:p>
          </p:txBody>
        </p:sp>
      </p:grpSp>
      <p:grpSp>
        <p:nvGrpSpPr>
          <p:cNvPr id="12" name="组合 11">
            <a:extLst>
              <a:ext uri="{FF2B5EF4-FFF2-40B4-BE49-F238E27FC236}">
                <a16:creationId xmlns:a16="http://schemas.microsoft.com/office/drawing/2014/main" id="{409455F7-8A26-4447-B8D6-914D37612EBC}"/>
              </a:ext>
            </a:extLst>
          </p:cNvPr>
          <p:cNvGrpSpPr/>
          <p:nvPr/>
        </p:nvGrpSpPr>
        <p:grpSpPr>
          <a:xfrm>
            <a:off x="4383991" y="1871705"/>
            <a:ext cx="2308433" cy="763833"/>
            <a:chOff x="2550159" y="5833675"/>
            <a:chExt cx="2970625" cy="973405"/>
          </a:xfrm>
        </p:grpSpPr>
        <p:sp>
          <p:nvSpPr>
            <p:cNvPr id="4" name="矩形 3">
              <a:extLst>
                <a:ext uri="{FF2B5EF4-FFF2-40B4-BE49-F238E27FC236}">
                  <a16:creationId xmlns:a16="http://schemas.microsoft.com/office/drawing/2014/main" id="{5260D6F3-48A3-429E-AAF7-1D913484EE4C}"/>
                </a:ext>
              </a:extLst>
            </p:cNvPr>
            <p:cNvSpPr/>
            <p:nvPr/>
          </p:nvSpPr>
          <p:spPr>
            <a:xfrm>
              <a:off x="2550160" y="5833676"/>
              <a:ext cx="1503680" cy="523220"/>
            </a:xfrm>
            <a:prstGeom prst="rect">
              <a:avLst/>
            </a:prstGeom>
          </p:spPr>
          <p:txBody>
            <a:bodyPr wrap="square">
              <a:spAutoFit/>
            </a:bodyPr>
            <a:lstStyle/>
            <a:p>
              <a:r>
                <a:rPr lang="en-US" altLang="zh-CN" sz="1400" dirty="0">
                  <a:hlinkClick r:id="rId18" tooltip="class in jenkins.diagnosis"/>
                </a:rPr>
                <a:t>HsErrPidFile</a:t>
              </a:r>
              <a:endParaRPr lang="en-US" altLang="zh-CN" sz="1400" dirty="0"/>
            </a:p>
            <a:p>
              <a:r>
                <a:rPr lang="en-US" altLang="zh-CN" sz="1400" dirty="0">
                  <a:hlinkClick r:id="rId19" tooltip="class in jenkins.diagnosis"/>
                </a:rPr>
                <a:t>HsErrPidList</a:t>
              </a:r>
              <a:endParaRPr lang="en-US" altLang="zh-CN" sz="1400" dirty="0"/>
            </a:p>
          </p:txBody>
        </p:sp>
        <p:sp>
          <p:nvSpPr>
            <p:cNvPr id="10" name="矩形 9">
              <a:extLst>
                <a:ext uri="{FF2B5EF4-FFF2-40B4-BE49-F238E27FC236}">
                  <a16:creationId xmlns:a16="http://schemas.microsoft.com/office/drawing/2014/main" id="{118CC792-DB55-455A-94D6-CDF9CD89622F}"/>
                </a:ext>
              </a:extLst>
            </p:cNvPr>
            <p:cNvSpPr/>
            <p:nvPr/>
          </p:nvSpPr>
          <p:spPr>
            <a:xfrm>
              <a:off x="2550159" y="5833675"/>
              <a:ext cx="2970625" cy="97340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文本框 10">
              <a:extLst>
                <a:ext uri="{FF2B5EF4-FFF2-40B4-BE49-F238E27FC236}">
                  <a16:creationId xmlns:a16="http://schemas.microsoft.com/office/drawing/2014/main" id="{2B63163A-44ED-42B6-9C07-105DA798A2A5}"/>
                </a:ext>
              </a:extLst>
            </p:cNvPr>
            <p:cNvSpPr txBox="1"/>
            <p:nvPr/>
          </p:nvSpPr>
          <p:spPr>
            <a:xfrm>
              <a:off x="2782535" y="6396299"/>
              <a:ext cx="2173993" cy="307777"/>
            </a:xfrm>
            <a:prstGeom prst="rect">
              <a:avLst/>
            </a:prstGeom>
            <a:noFill/>
          </p:spPr>
          <p:txBody>
            <a:bodyPr wrap="none" rtlCol="0">
              <a:spAutoFit/>
            </a:bodyPr>
            <a:lstStyle/>
            <a:p>
              <a:r>
                <a:rPr lang="en-US" altLang="zh-CN" sz="1400" dirty="0"/>
                <a:t>package jenkins.diagnosis</a:t>
              </a:r>
              <a:endParaRPr lang="zh-CN" altLang="en-US" sz="1400" dirty="0"/>
            </a:p>
          </p:txBody>
        </p:sp>
      </p:grpSp>
      <p:grpSp>
        <p:nvGrpSpPr>
          <p:cNvPr id="20" name="组合 19">
            <a:extLst>
              <a:ext uri="{FF2B5EF4-FFF2-40B4-BE49-F238E27FC236}">
                <a16:creationId xmlns:a16="http://schemas.microsoft.com/office/drawing/2014/main" id="{A227FBB9-2B11-45C3-81BD-9793506441A7}"/>
              </a:ext>
            </a:extLst>
          </p:cNvPr>
          <p:cNvGrpSpPr/>
          <p:nvPr/>
        </p:nvGrpSpPr>
        <p:grpSpPr>
          <a:xfrm>
            <a:off x="7547201" y="258877"/>
            <a:ext cx="2355636" cy="817552"/>
            <a:chOff x="2519680" y="2419420"/>
            <a:chExt cx="2970625" cy="973405"/>
          </a:xfrm>
        </p:grpSpPr>
        <p:sp>
          <p:nvSpPr>
            <p:cNvPr id="15" name="矩形 14">
              <a:extLst>
                <a:ext uri="{FF2B5EF4-FFF2-40B4-BE49-F238E27FC236}">
                  <a16:creationId xmlns:a16="http://schemas.microsoft.com/office/drawing/2014/main" id="{DB227E1F-5BAA-4BF2-8CCF-57F16EFC951A}"/>
                </a:ext>
              </a:extLst>
            </p:cNvPr>
            <p:cNvSpPr/>
            <p:nvPr/>
          </p:nvSpPr>
          <p:spPr>
            <a:xfrm>
              <a:off x="2623102" y="2469496"/>
              <a:ext cx="1906291" cy="307777"/>
            </a:xfrm>
            <a:prstGeom prst="rect">
              <a:avLst/>
            </a:prstGeom>
          </p:spPr>
          <p:txBody>
            <a:bodyPr wrap="none">
              <a:spAutoFit/>
            </a:bodyPr>
            <a:lstStyle/>
            <a:p>
              <a:r>
                <a:rPr lang="en-US" altLang="zh-CN" sz="1400" dirty="0">
                  <a:hlinkClick r:id="rId20" tooltip="class in hudson.model"/>
                </a:rPr>
                <a:t>AdministrativeMonitor</a:t>
              </a:r>
              <a:endParaRPr lang="zh-CN" altLang="en-US" sz="1400" dirty="0"/>
            </a:p>
          </p:txBody>
        </p:sp>
        <p:sp>
          <p:nvSpPr>
            <p:cNvPr id="16" name="矩形 15">
              <a:extLst>
                <a:ext uri="{FF2B5EF4-FFF2-40B4-BE49-F238E27FC236}">
                  <a16:creationId xmlns:a16="http://schemas.microsoft.com/office/drawing/2014/main" id="{F8D7BDE9-E24C-47CC-B806-0F8A8270A30E}"/>
                </a:ext>
              </a:extLst>
            </p:cNvPr>
            <p:cNvSpPr/>
            <p:nvPr/>
          </p:nvSpPr>
          <p:spPr>
            <a:xfrm>
              <a:off x="2519680" y="2419420"/>
              <a:ext cx="2970625" cy="97340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文本框 16">
              <a:extLst>
                <a:ext uri="{FF2B5EF4-FFF2-40B4-BE49-F238E27FC236}">
                  <a16:creationId xmlns:a16="http://schemas.microsoft.com/office/drawing/2014/main" id="{010A0399-C990-4FFB-9085-F0B32B3D2495}"/>
                </a:ext>
              </a:extLst>
            </p:cNvPr>
            <p:cNvSpPr txBox="1"/>
            <p:nvPr/>
          </p:nvSpPr>
          <p:spPr>
            <a:xfrm>
              <a:off x="2986000" y="3023494"/>
              <a:ext cx="1984839" cy="307777"/>
            </a:xfrm>
            <a:prstGeom prst="rect">
              <a:avLst/>
            </a:prstGeom>
            <a:noFill/>
          </p:spPr>
          <p:txBody>
            <a:bodyPr wrap="none" rtlCol="0">
              <a:spAutoFit/>
            </a:bodyPr>
            <a:lstStyle/>
            <a:p>
              <a:r>
                <a:rPr lang="en-US" altLang="zh-CN" sz="1400" dirty="0"/>
                <a:t>package hudson.model</a:t>
              </a:r>
              <a:endParaRPr lang="zh-CN" altLang="en-US" sz="1400" dirty="0"/>
            </a:p>
          </p:txBody>
        </p:sp>
        <p:sp>
          <p:nvSpPr>
            <p:cNvPr id="19" name="矩形 18">
              <a:extLst>
                <a:ext uri="{FF2B5EF4-FFF2-40B4-BE49-F238E27FC236}">
                  <a16:creationId xmlns:a16="http://schemas.microsoft.com/office/drawing/2014/main" id="{64597A87-CCE5-419C-94C3-23A43BD3962D}"/>
                </a:ext>
              </a:extLst>
            </p:cNvPr>
            <p:cNvSpPr/>
            <p:nvPr/>
          </p:nvSpPr>
          <p:spPr>
            <a:xfrm>
              <a:off x="2616597" y="2746495"/>
              <a:ext cx="1217000" cy="307777"/>
            </a:xfrm>
            <a:prstGeom prst="rect">
              <a:avLst/>
            </a:prstGeom>
          </p:spPr>
          <p:txBody>
            <a:bodyPr wrap="none">
              <a:spAutoFit/>
            </a:bodyPr>
            <a:lstStyle/>
            <a:p>
              <a:r>
                <a:rPr lang="en-US" altLang="zh-CN" sz="1400" dirty="0">
                  <a:hlinkClick r:id="rId21" tooltip="class in hudson.model"/>
                </a:rPr>
                <a:t>PeriodicWork</a:t>
              </a:r>
              <a:endParaRPr lang="zh-CN" altLang="en-US" sz="1400" dirty="0"/>
            </a:p>
          </p:txBody>
        </p:sp>
      </p:grpSp>
    </p:spTree>
    <p:extLst>
      <p:ext uri="{BB962C8B-B14F-4D97-AF65-F5344CB8AC3E}">
        <p14:creationId xmlns:p14="http://schemas.microsoft.com/office/powerpoint/2010/main" val="72591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7E23F1-0FEA-4FBA-80DD-CA64F3F1D975}"/>
              </a:ext>
            </a:extLst>
          </p:cNvPr>
          <p:cNvGrpSpPr/>
          <p:nvPr/>
        </p:nvGrpSpPr>
        <p:grpSpPr>
          <a:xfrm>
            <a:off x="220532" y="242943"/>
            <a:ext cx="7741920" cy="3164840"/>
            <a:chOff x="1859280" y="264160"/>
            <a:chExt cx="7741920" cy="3164840"/>
          </a:xfrm>
        </p:grpSpPr>
        <p:sp>
          <p:nvSpPr>
            <p:cNvPr id="2" name="矩形 1">
              <a:extLst>
                <a:ext uri="{FF2B5EF4-FFF2-40B4-BE49-F238E27FC236}">
                  <a16:creationId xmlns:a16="http://schemas.microsoft.com/office/drawing/2014/main" id="{ADA89915-833B-4A7F-BA98-883EAAED014E}"/>
                </a:ext>
              </a:extLst>
            </p:cNvPr>
            <p:cNvSpPr/>
            <p:nvPr/>
          </p:nvSpPr>
          <p:spPr>
            <a:xfrm>
              <a:off x="1859280" y="375919"/>
              <a:ext cx="7741920" cy="2893100"/>
            </a:xfrm>
            <a:prstGeom prst="rect">
              <a:avLst/>
            </a:prstGeom>
          </p:spPr>
          <p:txBody>
            <a:bodyPr wrap="square" numCol="2">
              <a:spAutoFit/>
            </a:bodyPr>
            <a:lstStyle/>
            <a:p>
              <a:r>
                <a:rPr lang="en-US" altLang="zh-CN" sz="1400" dirty="0">
                  <a:hlinkClick r:id="rId2" tooltip="class in hudson.node_monitors"/>
                </a:rPr>
                <a:t>AbstractAsyncNodeMonitorDescriptor</a:t>
              </a:r>
              <a:endParaRPr lang="en-US" altLang="zh-CN" sz="1400" dirty="0"/>
            </a:p>
            <a:p>
              <a:r>
                <a:rPr lang="en-US" altLang="zh-CN" sz="1400" dirty="0">
                  <a:hlinkClick r:id="rId3" tooltip="class in hudson.node_monitors"/>
                </a:rPr>
                <a:t>AbstractAsyncNodeMonitorDescriptor.Result</a:t>
              </a:r>
              <a:endParaRPr lang="en-US" altLang="zh-CN" sz="1400" dirty="0"/>
            </a:p>
            <a:p>
              <a:r>
                <a:rPr lang="en-US" altLang="zh-CN" sz="1400" dirty="0">
                  <a:hlinkClick r:id="rId4" tooltip="class in hudson.node_monitors"/>
                </a:rPr>
                <a:t>AbstractDiskSpaceMonitor</a:t>
              </a:r>
              <a:endParaRPr lang="en-US" altLang="zh-CN" sz="1400" dirty="0"/>
            </a:p>
            <a:p>
              <a:r>
                <a:rPr lang="en-US" altLang="zh-CN" sz="1400" dirty="0">
                  <a:hlinkClick r:id="rId5" tooltip="class in hudson.node_monitors"/>
                </a:rPr>
                <a:t>AbstractNodeMonitorDescriptor</a:t>
              </a:r>
              <a:endParaRPr lang="en-US" altLang="zh-CN" sz="1400" dirty="0"/>
            </a:p>
            <a:p>
              <a:r>
                <a:rPr lang="en-US" altLang="zh-CN" sz="1400" dirty="0">
                  <a:hlinkClick r:id="rId6" tooltip="class in hudson.node_monitors"/>
                </a:rPr>
                <a:t>ArchitectureMonitor</a:t>
              </a:r>
              <a:endParaRPr lang="en-US" altLang="zh-CN" sz="1400" dirty="0"/>
            </a:p>
            <a:p>
              <a:r>
                <a:rPr lang="en-US" altLang="zh-CN" sz="1400" dirty="0">
                  <a:hlinkClick r:id="rId7" tooltip="class in hudson.node_monitors"/>
                </a:rPr>
                <a:t>ArchitectureMonitor.DescriptorImpl</a:t>
              </a:r>
              <a:endParaRPr lang="en-US" altLang="zh-CN" sz="1400" dirty="0"/>
            </a:p>
            <a:p>
              <a:r>
                <a:rPr lang="en-US" altLang="zh-CN" sz="1400" dirty="0">
                  <a:hlinkClick r:id="rId8" tooltip="class in hudson.node_monitors"/>
                </a:rPr>
                <a:t>ClockMonitor</a:t>
              </a:r>
              <a:endParaRPr lang="en-US" altLang="zh-CN" sz="1400" dirty="0"/>
            </a:p>
            <a:p>
              <a:r>
                <a:rPr lang="en-US" altLang="zh-CN" sz="1400" dirty="0">
                  <a:hlinkClick r:id="rId9" tooltip="class in hudson.node_monitors"/>
                </a:rPr>
                <a:t>ClockMonitor.DescriptorImpl</a:t>
              </a:r>
              <a:endParaRPr lang="en-US" altLang="zh-CN" sz="1400" dirty="0"/>
            </a:p>
            <a:p>
              <a:r>
                <a:rPr lang="en-US" altLang="zh-CN" sz="1400" dirty="0">
                  <a:hlinkClick r:id="rId10" tooltip="class in hudson.node_monitors"/>
                </a:rPr>
                <a:t>DiskSpaceMonitor</a:t>
              </a:r>
              <a:endParaRPr lang="en-US" altLang="zh-CN" sz="1400" dirty="0"/>
            </a:p>
            <a:p>
              <a:r>
                <a:rPr lang="en-US" altLang="zh-CN" sz="1400" dirty="0">
                  <a:hlinkClick r:id="rId11" tooltip="class in hudson.node_monitors"/>
                </a:rPr>
                <a:t>DiskSpaceMonitorDescriptor</a:t>
              </a:r>
              <a:endParaRPr lang="en-US" altLang="zh-CN" sz="1400" dirty="0"/>
            </a:p>
            <a:p>
              <a:r>
                <a:rPr lang="en-US" altLang="zh-CN" sz="1400" dirty="0">
                  <a:hlinkClick r:id="rId12" tooltip="class in hudson.node_monitors"/>
                </a:rPr>
                <a:t>DiskSpaceMonitorDescriptor.DiskSpace</a:t>
              </a:r>
              <a:endParaRPr lang="en-US" altLang="zh-CN" sz="1400" dirty="0"/>
            </a:p>
            <a:p>
              <a:r>
                <a:rPr lang="en-US" altLang="zh-CN" sz="1400" dirty="0">
                  <a:hlinkClick r:id="rId13" tooltip="class in hudson.node_monitors"/>
                </a:rPr>
                <a:t>DiskSpaceMonitorDescriptor.GetUsableSpace</a:t>
              </a:r>
              <a:endParaRPr lang="en-US" altLang="zh-CN" sz="1400" dirty="0">
                <a:hlinkClick r:id="rId14" tooltip="class in hudson.node_monitors"/>
              </a:endParaRPr>
            </a:p>
            <a:p>
              <a:r>
                <a:rPr lang="en-US" altLang="zh-CN" sz="1400" dirty="0">
                  <a:hlinkClick r:id="rId14" tooltip="class in hudson.node_monitors"/>
                </a:rPr>
                <a:t>Messages</a:t>
              </a:r>
              <a:endParaRPr lang="en-US" altLang="zh-CN" sz="1400" dirty="0"/>
            </a:p>
            <a:p>
              <a:r>
                <a:rPr lang="en-US" altLang="zh-CN" sz="1400" dirty="0">
                  <a:hlinkClick r:id="rId15" tooltip="class in hudson.node_monitors"/>
                </a:rPr>
                <a:t>MonitorMarkedNodeOffline</a:t>
              </a:r>
              <a:endParaRPr lang="en-US" altLang="zh-CN" sz="1400" dirty="0"/>
            </a:p>
            <a:p>
              <a:r>
                <a:rPr lang="en-US" altLang="zh-CN" sz="1400" dirty="0">
                  <a:hlinkClick r:id="rId16" tooltip="class in hudson.node_monitors"/>
                </a:rPr>
                <a:t>MonitorOfflineCause</a:t>
              </a:r>
              <a:endParaRPr lang="en-US" altLang="zh-CN" sz="1400" dirty="0"/>
            </a:p>
            <a:p>
              <a:r>
                <a:rPr lang="en-US" altLang="zh-CN" sz="1400" dirty="0">
                  <a:hlinkClick r:id="rId17" tooltip="class in hudson.node_monitors"/>
                </a:rPr>
                <a:t>NodeMonitor</a:t>
              </a:r>
              <a:endParaRPr lang="en-US" altLang="zh-CN" sz="1400" dirty="0"/>
            </a:p>
            <a:p>
              <a:r>
                <a:rPr lang="en-US" altLang="zh-CN" sz="1400" dirty="0">
                  <a:hlinkClick r:id="rId18" tooltip="class in hudson.node_monitors"/>
                </a:rPr>
                <a:t>NodeMonitorUpdater</a:t>
              </a:r>
              <a:endParaRPr lang="en-US" altLang="zh-CN" sz="1400" dirty="0"/>
            </a:p>
            <a:p>
              <a:r>
                <a:rPr lang="en-US" altLang="zh-CN" sz="1400" dirty="0">
                  <a:hlinkClick r:id="rId19" tooltip="class in hudson.node_monitors"/>
                </a:rPr>
                <a:t>ResponseTimeMonitor</a:t>
              </a:r>
              <a:endParaRPr lang="en-US" altLang="zh-CN" sz="1400" dirty="0"/>
            </a:p>
            <a:p>
              <a:r>
                <a:rPr lang="en-US" altLang="zh-CN" sz="1400" dirty="0">
                  <a:hlinkClick r:id="rId20" tooltip="class in hudson.node_monitors"/>
                </a:rPr>
                <a:t>ResponseTimeMonitor.Data</a:t>
              </a:r>
              <a:endParaRPr lang="en-US" altLang="zh-CN" sz="1400" dirty="0"/>
            </a:p>
            <a:p>
              <a:r>
                <a:rPr lang="en-US" altLang="zh-CN" sz="1400" dirty="0">
                  <a:hlinkClick r:id="rId21" tooltip="class in hudson.node_monitors"/>
                </a:rPr>
                <a:t>SwapSpaceMonitor</a:t>
              </a:r>
              <a:endParaRPr lang="en-US" altLang="zh-CN" sz="1400" dirty="0"/>
            </a:p>
            <a:p>
              <a:r>
                <a:rPr lang="en-US" altLang="zh-CN" sz="1400" dirty="0">
                  <a:hlinkClick r:id="rId22" tooltip="class in hudson.node_monitors"/>
                </a:rPr>
                <a:t>SwapSpaceMonitor.DescriptorImpl</a:t>
              </a:r>
              <a:endParaRPr lang="en-US" altLang="zh-CN" sz="1400" dirty="0"/>
            </a:p>
            <a:p>
              <a:r>
                <a:rPr lang="en-US" altLang="zh-CN" sz="1400" dirty="0">
                  <a:hlinkClick r:id="rId23" tooltip="class in hudson.node_monitors"/>
                </a:rPr>
                <a:t>SwapSpaceMonitor.MemoryUsage2</a:t>
              </a:r>
              <a:endParaRPr lang="en-US" altLang="zh-CN" sz="1400" dirty="0"/>
            </a:p>
            <a:p>
              <a:r>
                <a:rPr lang="en-US" altLang="zh-CN" sz="1400" dirty="0">
                  <a:hlinkClick r:id="rId24" tooltip="class in hudson.node_monitors"/>
                </a:rPr>
                <a:t>TemporarySpaceMonitor</a:t>
              </a:r>
              <a:endParaRPr lang="en-US" altLang="zh-CN" sz="1400" dirty="0"/>
            </a:p>
            <a:p>
              <a:r>
                <a:rPr lang="en-US" altLang="zh-CN" sz="1400" dirty="0">
                  <a:hlinkClick r:id="rId25" tooltip="class in hudson.node_monitors"/>
                </a:rPr>
                <a:t>TemporarySpaceMonitor.DescriptorImpl</a:t>
              </a:r>
              <a:endParaRPr lang="en-US" altLang="zh-CN" sz="1400" dirty="0"/>
            </a:p>
            <a:p>
              <a:r>
                <a:rPr lang="en-US" altLang="zh-CN" sz="1400" dirty="0">
                  <a:hlinkClick r:id="rId26" tooltip="class in hudson.node_monitors"/>
                </a:rPr>
                <a:t>TemporarySpaceMonitor.GetTempSpace</a:t>
              </a:r>
              <a:endParaRPr lang="en-US" altLang="zh-CN" sz="1400" dirty="0"/>
            </a:p>
          </p:txBody>
        </p:sp>
        <p:sp>
          <p:nvSpPr>
            <p:cNvPr id="3" name="矩形 2">
              <a:extLst>
                <a:ext uri="{FF2B5EF4-FFF2-40B4-BE49-F238E27FC236}">
                  <a16:creationId xmlns:a16="http://schemas.microsoft.com/office/drawing/2014/main" id="{A31A8757-E20F-4BFD-A6BB-E46C51DD7AA9}"/>
                </a:ext>
              </a:extLst>
            </p:cNvPr>
            <p:cNvSpPr/>
            <p:nvPr/>
          </p:nvSpPr>
          <p:spPr>
            <a:xfrm>
              <a:off x="1859280" y="264160"/>
              <a:ext cx="7741920" cy="31648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7A810BD3-D08D-4A5C-B5DB-88E6BE392429}"/>
                </a:ext>
              </a:extLst>
            </p:cNvPr>
            <p:cNvSpPr txBox="1"/>
            <p:nvPr/>
          </p:nvSpPr>
          <p:spPr>
            <a:xfrm>
              <a:off x="6849028" y="3073001"/>
              <a:ext cx="2654894" cy="307777"/>
            </a:xfrm>
            <a:prstGeom prst="rect">
              <a:avLst/>
            </a:prstGeom>
            <a:noFill/>
          </p:spPr>
          <p:txBody>
            <a:bodyPr wrap="none" rtlCol="0">
              <a:spAutoFit/>
            </a:bodyPr>
            <a:lstStyle/>
            <a:p>
              <a:r>
                <a:rPr lang="en-US" altLang="zh-CN" sz="1400" dirty="0"/>
                <a:t>package hudson.node_monitors</a:t>
              </a:r>
              <a:endParaRPr lang="zh-CN" altLang="en-US" sz="1400" dirty="0"/>
            </a:p>
          </p:txBody>
        </p:sp>
      </p:grpSp>
    </p:spTree>
    <p:extLst>
      <p:ext uri="{BB962C8B-B14F-4D97-AF65-F5344CB8AC3E}">
        <p14:creationId xmlns:p14="http://schemas.microsoft.com/office/powerpoint/2010/main" val="368008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8ABB446-79E3-4E59-B54C-8307DCDB6558}"/>
              </a:ext>
            </a:extLst>
          </p:cNvPr>
          <p:cNvGrpSpPr/>
          <p:nvPr/>
        </p:nvGrpSpPr>
        <p:grpSpPr>
          <a:xfrm>
            <a:off x="243243" y="225043"/>
            <a:ext cx="2936240" cy="1444784"/>
            <a:chOff x="3048000" y="2690336"/>
            <a:chExt cx="3495040" cy="1759744"/>
          </a:xfrm>
        </p:grpSpPr>
        <p:sp>
          <p:nvSpPr>
            <p:cNvPr id="3" name="矩形 2">
              <a:extLst>
                <a:ext uri="{FF2B5EF4-FFF2-40B4-BE49-F238E27FC236}">
                  <a16:creationId xmlns:a16="http://schemas.microsoft.com/office/drawing/2014/main" id="{43FA308F-DF14-44D9-972D-4E948247BE89}"/>
                </a:ext>
              </a:extLst>
            </p:cNvPr>
            <p:cNvSpPr/>
            <p:nvPr/>
          </p:nvSpPr>
          <p:spPr>
            <a:xfrm>
              <a:off x="3048000" y="2690336"/>
              <a:ext cx="1991360" cy="1169551"/>
            </a:xfrm>
            <a:prstGeom prst="rect">
              <a:avLst/>
            </a:prstGeom>
          </p:spPr>
          <p:txBody>
            <a:bodyPr wrap="square">
              <a:spAutoFit/>
            </a:bodyPr>
            <a:lstStyle/>
            <a:p>
              <a:r>
                <a:rPr lang="en-US" altLang="zh-CN" sz="1400" dirty="0">
                  <a:hlinkClick r:id="rId2" tooltip="class in hudson.model.listeners"/>
                </a:rPr>
                <a:t>ItemListener</a:t>
              </a:r>
              <a:endParaRPr lang="en-US" altLang="zh-CN" sz="1400" dirty="0"/>
            </a:p>
            <a:p>
              <a:r>
                <a:rPr lang="en-US" altLang="zh-CN" sz="1400" dirty="0">
                  <a:hlinkClick r:id="rId3" tooltip="class in hudson.model.listeners"/>
                </a:rPr>
                <a:t>RunListener</a:t>
              </a:r>
              <a:endParaRPr lang="en-US" altLang="zh-CN" sz="1400" dirty="0"/>
            </a:p>
            <a:p>
              <a:r>
                <a:rPr lang="en-US" altLang="zh-CN" sz="1400" dirty="0">
                  <a:hlinkClick r:id="rId4" tooltip="class in hudson.model.listeners"/>
                </a:rPr>
                <a:t>SaveableListener</a:t>
              </a:r>
              <a:endParaRPr lang="en-US" altLang="zh-CN" sz="1400" dirty="0"/>
            </a:p>
            <a:p>
              <a:r>
                <a:rPr lang="en-US" altLang="zh-CN" sz="1400" dirty="0">
                  <a:hlinkClick r:id="rId5" tooltip="class in hudson.model.listeners"/>
                </a:rPr>
                <a:t>SCMListener</a:t>
              </a:r>
              <a:endParaRPr lang="en-US" altLang="zh-CN" sz="1400" dirty="0"/>
            </a:p>
            <a:p>
              <a:r>
                <a:rPr lang="en-US" altLang="zh-CN" sz="1400" dirty="0">
                  <a:hlinkClick r:id="rId6" tooltip="class in hudson.model.listeners"/>
                </a:rPr>
                <a:t>SCMPollListener</a:t>
              </a:r>
              <a:endParaRPr lang="en-US" altLang="zh-CN" sz="1400" dirty="0"/>
            </a:p>
          </p:txBody>
        </p:sp>
        <p:sp>
          <p:nvSpPr>
            <p:cNvPr id="4" name="矩形 3">
              <a:extLst>
                <a:ext uri="{FF2B5EF4-FFF2-40B4-BE49-F238E27FC236}">
                  <a16:creationId xmlns:a16="http://schemas.microsoft.com/office/drawing/2014/main" id="{F25F8F26-2CAC-4D55-8226-350B1B476CAD}"/>
                </a:ext>
              </a:extLst>
            </p:cNvPr>
            <p:cNvSpPr/>
            <p:nvPr/>
          </p:nvSpPr>
          <p:spPr>
            <a:xfrm>
              <a:off x="3048000" y="2690336"/>
              <a:ext cx="3495040" cy="17597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C55C0D20-F3D8-4EDC-AC5E-CAA87EA7EE21}"/>
                </a:ext>
              </a:extLst>
            </p:cNvPr>
            <p:cNvSpPr txBox="1"/>
            <p:nvPr/>
          </p:nvSpPr>
          <p:spPr>
            <a:xfrm>
              <a:off x="3912788" y="4080748"/>
              <a:ext cx="2127505" cy="307777"/>
            </a:xfrm>
            <a:prstGeom prst="rect">
              <a:avLst/>
            </a:prstGeom>
            <a:noFill/>
          </p:spPr>
          <p:txBody>
            <a:bodyPr wrap="none" rtlCol="0">
              <a:spAutoFit/>
            </a:bodyPr>
            <a:lstStyle/>
            <a:p>
              <a:r>
                <a:rPr lang="en-US" altLang="zh-CN" sz="1400" dirty="0"/>
                <a:t>package hudson.listeners</a:t>
              </a:r>
              <a:endParaRPr lang="zh-CN" altLang="en-US" sz="1400" dirty="0"/>
            </a:p>
          </p:txBody>
        </p:sp>
      </p:grpSp>
    </p:spTree>
    <p:extLst>
      <p:ext uri="{BB962C8B-B14F-4D97-AF65-F5344CB8AC3E}">
        <p14:creationId xmlns:p14="http://schemas.microsoft.com/office/powerpoint/2010/main" val="6194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A63369E-EE8E-4D7E-BE06-59746B2EC9A6}"/>
              </a:ext>
            </a:extLst>
          </p:cNvPr>
          <p:cNvGrpSpPr/>
          <p:nvPr/>
        </p:nvGrpSpPr>
        <p:grpSpPr>
          <a:xfrm>
            <a:off x="277309" y="232806"/>
            <a:ext cx="2387599" cy="2074425"/>
            <a:chOff x="3048000" y="1859340"/>
            <a:chExt cx="2895600" cy="2621220"/>
          </a:xfrm>
        </p:grpSpPr>
        <p:sp>
          <p:nvSpPr>
            <p:cNvPr id="2" name="矩形 1">
              <a:extLst>
                <a:ext uri="{FF2B5EF4-FFF2-40B4-BE49-F238E27FC236}">
                  <a16:creationId xmlns:a16="http://schemas.microsoft.com/office/drawing/2014/main" id="{57A4FA4C-7DCB-43C7-B99A-75955723A045}"/>
                </a:ext>
              </a:extLst>
            </p:cNvPr>
            <p:cNvSpPr/>
            <p:nvPr/>
          </p:nvSpPr>
          <p:spPr>
            <a:xfrm>
              <a:off x="3048000" y="1859340"/>
              <a:ext cx="2103120" cy="1815882"/>
            </a:xfrm>
            <a:prstGeom prst="rect">
              <a:avLst/>
            </a:prstGeom>
          </p:spPr>
          <p:txBody>
            <a:bodyPr wrap="square">
              <a:spAutoFit/>
            </a:bodyPr>
            <a:lstStyle/>
            <a:p>
              <a:r>
                <a:rPr lang="en-US" altLang="zh-CN" sz="1400" dirty="0">
                  <a:hlinkClick r:id="rId2" tooltip="interface in hudson.init"/>
                </a:rPr>
                <a:t>InitReactorListener</a:t>
              </a:r>
              <a:endParaRPr lang="en-US" altLang="zh-CN" sz="1400" dirty="0"/>
            </a:p>
            <a:p>
              <a:r>
                <a:rPr lang="en-US" altLang="zh-CN" sz="1400" dirty="0">
                  <a:hlinkClick r:id="rId3" tooltip="class in hudson.init"/>
                </a:rPr>
                <a:t>InitializerFinder</a:t>
              </a:r>
              <a:endParaRPr lang="en-US" altLang="zh-CN" sz="1400" dirty="0"/>
            </a:p>
            <a:p>
              <a:r>
                <a:rPr lang="en-US" altLang="zh-CN" sz="1400" dirty="0">
                  <a:hlinkClick r:id="rId4" tooltip="class in hudson.init"/>
                </a:rPr>
                <a:t>InitStrategy</a:t>
              </a:r>
              <a:endParaRPr lang="en-US" altLang="zh-CN" sz="1400" dirty="0"/>
            </a:p>
            <a:p>
              <a:r>
                <a:rPr lang="en-US" altLang="zh-CN" sz="1400" dirty="0">
                  <a:hlinkClick r:id="rId5" tooltip="class in hudson.init"/>
                </a:rPr>
                <a:t>TerminatorFinder</a:t>
              </a:r>
              <a:endParaRPr lang="en-US" altLang="zh-CN" sz="1400" dirty="0"/>
            </a:p>
            <a:p>
              <a:r>
                <a:rPr lang="en-US" altLang="zh-CN" sz="1400" dirty="0">
                  <a:hlinkClick r:id="rId6" tooltip="enum in hudson.init"/>
                </a:rPr>
                <a:t>InitMilestone</a:t>
              </a:r>
              <a:endParaRPr lang="en-US" altLang="zh-CN" sz="1400" dirty="0"/>
            </a:p>
            <a:p>
              <a:r>
                <a:rPr lang="en-US" altLang="zh-CN" sz="1400" dirty="0">
                  <a:hlinkClick r:id="rId7" tooltip="enum in hudson.init"/>
                </a:rPr>
                <a:t>TermMilestone</a:t>
              </a:r>
              <a:endParaRPr lang="en-US" altLang="zh-CN" sz="1400" dirty="0"/>
            </a:p>
            <a:p>
              <a:r>
                <a:rPr lang="en-US" altLang="zh-CN" sz="1400" dirty="0">
                  <a:hlinkClick r:id="rId8" tooltip="annotation in hudson.init"/>
                </a:rPr>
                <a:t>Initializer</a:t>
              </a:r>
              <a:endParaRPr lang="en-US" altLang="zh-CN" sz="1400" dirty="0"/>
            </a:p>
            <a:p>
              <a:r>
                <a:rPr lang="en-US" altLang="zh-CN" sz="1400" dirty="0">
                  <a:hlinkClick r:id="rId9" tooltip="annotation in hudson.init"/>
                </a:rPr>
                <a:t>Terminator</a:t>
              </a:r>
              <a:endParaRPr lang="en-US" altLang="zh-CN" sz="1400" dirty="0"/>
            </a:p>
          </p:txBody>
        </p:sp>
        <p:sp>
          <p:nvSpPr>
            <p:cNvPr id="3" name="矩形 2">
              <a:extLst>
                <a:ext uri="{FF2B5EF4-FFF2-40B4-BE49-F238E27FC236}">
                  <a16:creationId xmlns:a16="http://schemas.microsoft.com/office/drawing/2014/main" id="{931273B4-2433-4CC3-84E8-F315295242FD}"/>
                </a:ext>
              </a:extLst>
            </p:cNvPr>
            <p:cNvSpPr/>
            <p:nvPr/>
          </p:nvSpPr>
          <p:spPr>
            <a:xfrm>
              <a:off x="3048000" y="1859340"/>
              <a:ext cx="2895600" cy="2621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95B62CD6-2938-4DC1-8532-67D43333644D}"/>
                </a:ext>
              </a:extLst>
            </p:cNvPr>
            <p:cNvSpPr txBox="1"/>
            <p:nvPr/>
          </p:nvSpPr>
          <p:spPr>
            <a:xfrm>
              <a:off x="3772813" y="4111228"/>
              <a:ext cx="1733167" cy="307777"/>
            </a:xfrm>
            <a:prstGeom prst="rect">
              <a:avLst/>
            </a:prstGeom>
            <a:noFill/>
          </p:spPr>
          <p:txBody>
            <a:bodyPr wrap="none" rtlCol="0">
              <a:spAutoFit/>
            </a:bodyPr>
            <a:lstStyle/>
            <a:p>
              <a:r>
                <a:rPr lang="en-US" altLang="zh-CN" sz="1400" dirty="0"/>
                <a:t>package hudson.init</a:t>
              </a:r>
              <a:endParaRPr lang="zh-CN" altLang="en-US" sz="1400" dirty="0"/>
            </a:p>
          </p:txBody>
        </p:sp>
      </p:grpSp>
      <p:grpSp>
        <p:nvGrpSpPr>
          <p:cNvPr id="9" name="组合 8">
            <a:extLst>
              <a:ext uri="{FF2B5EF4-FFF2-40B4-BE49-F238E27FC236}">
                <a16:creationId xmlns:a16="http://schemas.microsoft.com/office/drawing/2014/main" id="{6B139011-A732-4A13-88E3-B409233E5D4E}"/>
              </a:ext>
            </a:extLst>
          </p:cNvPr>
          <p:cNvGrpSpPr/>
          <p:nvPr/>
        </p:nvGrpSpPr>
        <p:grpSpPr>
          <a:xfrm>
            <a:off x="2832250" y="232806"/>
            <a:ext cx="2875279" cy="1197402"/>
            <a:chOff x="6979920" y="1713835"/>
            <a:chExt cx="3535680" cy="1466245"/>
          </a:xfrm>
        </p:grpSpPr>
        <p:sp>
          <p:nvSpPr>
            <p:cNvPr id="5" name="矩形 4">
              <a:extLst>
                <a:ext uri="{FF2B5EF4-FFF2-40B4-BE49-F238E27FC236}">
                  <a16:creationId xmlns:a16="http://schemas.microsoft.com/office/drawing/2014/main" id="{300FCE55-C180-4820-B900-15DB78FCB610}"/>
                </a:ext>
              </a:extLst>
            </p:cNvPr>
            <p:cNvSpPr/>
            <p:nvPr/>
          </p:nvSpPr>
          <p:spPr>
            <a:xfrm>
              <a:off x="6979920" y="1713835"/>
              <a:ext cx="3535680" cy="954107"/>
            </a:xfrm>
            <a:prstGeom prst="rect">
              <a:avLst/>
            </a:prstGeom>
          </p:spPr>
          <p:txBody>
            <a:bodyPr wrap="square">
              <a:spAutoFit/>
            </a:bodyPr>
            <a:lstStyle/>
            <a:p>
              <a:r>
                <a:rPr lang="en-US" altLang="zh-CN" sz="1400" dirty="0">
                  <a:hlinkClick r:id="rId10" tooltip="class in hudson.init.impl"/>
                </a:rPr>
                <a:t>GroovyInitScript</a:t>
              </a:r>
              <a:endParaRPr lang="en-US" altLang="zh-CN" sz="1400" dirty="0"/>
            </a:p>
            <a:p>
              <a:r>
                <a:rPr lang="en-US" altLang="zh-CN" sz="1400" dirty="0">
                  <a:hlinkClick r:id="rId11" tooltip="class in hudson.init.impl"/>
                </a:rPr>
                <a:t>InitialUserContent</a:t>
              </a:r>
              <a:endParaRPr lang="en-US" altLang="zh-CN" sz="1400" dirty="0"/>
            </a:p>
            <a:p>
              <a:r>
                <a:rPr lang="en-US" altLang="zh-CN" sz="1400" dirty="0">
                  <a:hlinkClick r:id="rId12" tooltip="class in hudson.init.impl"/>
                </a:rPr>
                <a:t>InstallUncaughtExceptionHandler</a:t>
              </a:r>
              <a:endParaRPr lang="en-US" altLang="zh-CN" sz="1400" dirty="0"/>
            </a:p>
            <a:p>
              <a:r>
                <a:rPr lang="en-US" altLang="zh-CN" sz="1400" dirty="0">
                  <a:hlinkClick r:id="rId13" tooltip="class in hudson.init.impl"/>
                </a:rPr>
                <a:t>Messages</a:t>
              </a:r>
              <a:endParaRPr lang="en-US" altLang="zh-CN" sz="1400" dirty="0"/>
            </a:p>
          </p:txBody>
        </p:sp>
        <p:sp>
          <p:nvSpPr>
            <p:cNvPr id="6" name="矩形 5">
              <a:extLst>
                <a:ext uri="{FF2B5EF4-FFF2-40B4-BE49-F238E27FC236}">
                  <a16:creationId xmlns:a16="http://schemas.microsoft.com/office/drawing/2014/main" id="{EB2D7F64-683B-4C3B-9D83-676BC1EC6B37}"/>
                </a:ext>
              </a:extLst>
            </p:cNvPr>
            <p:cNvSpPr/>
            <p:nvPr/>
          </p:nvSpPr>
          <p:spPr>
            <a:xfrm>
              <a:off x="6979920" y="1713835"/>
              <a:ext cx="3535680" cy="14662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文本框 6">
              <a:extLst>
                <a:ext uri="{FF2B5EF4-FFF2-40B4-BE49-F238E27FC236}">
                  <a16:creationId xmlns:a16="http://schemas.microsoft.com/office/drawing/2014/main" id="{3C6E92D5-C967-4971-B97D-F1FC37CF4FD2}"/>
                </a:ext>
              </a:extLst>
            </p:cNvPr>
            <p:cNvSpPr txBox="1"/>
            <p:nvPr/>
          </p:nvSpPr>
          <p:spPr>
            <a:xfrm>
              <a:off x="7926136" y="2810748"/>
              <a:ext cx="2106667" cy="307777"/>
            </a:xfrm>
            <a:prstGeom prst="rect">
              <a:avLst/>
            </a:prstGeom>
            <a:noFill/>
          </p:spPr>
          <p:txBody>
            <a:bodyPr wrap="none" rtlCol="0">
              <a:spAutoFit/>
            </a:bodyPr>
            <a:lstStyle/>
            <a:p>
              <a:r>
                <a:rPr lang="en-US" altLang="zh-CN" sz="1400" dirty="0"/>
                <a:t>package hudson.init.impl</a:t>
              </a:r>
              <a:endParaRPr lang="zh-CN" altLang="en-US" sz="1400" dirty="0"/>
            </a:p>
          </p:txBody>
        </p:sp>
      </p:grpSp>
    </p:spTree>
    <p:extLst>
      <p:ext uri="{BB962C8B-B14F-4D97-AF65-F5344CB8AC3E}">
        <p14:creationId xmlns:p14="http://schemas.microsoft.com/office/powerpoint/2010/main" val="171381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5D1DC871-9D07-4FFF-BD75-C7A361463317}"/>
              </a:ext>
            </a:extLst>
          </p:cNvPr>
          <p:cNvGrpSpPr/>
          <p:nvPr/>
        </p:nvGrpSpPr>
        <p:grpSpPr>
          <a:xfrm>
            <a:off x="227702" y="171208"/>
            <a:ext cx="10449263" cy="3183244"/>
            <a:chOff x="568361" y="557230"/>
            <a:chExt cx="10449263" cy="3183244"/>
          </a:xfrm>
        </p:grpSpPr>
        <p:sp>
          <p:nvSpPr>
            <p:cNvPr id="2" name="矩形 1">
              <a:extLst>
                <a:ext uri="{FF2B5EF4-FFF2-40B4-BE49-F238E27FC236}">
                  <a16:creationId xmlns:a16="http://schemas.microsoft.com/office/drawing/2014/main" id="{26435504-ABFB-49DC-B4F4-92E89E24DF2E}"/>
                </a:ext>
              </a:extLst>
            </p:cNvPr>
            <p:cNvSpPr/>
            <p:nvPr/>
          </p:nvSpPr>
          <p:spPr>
            <a:xfrm>
              <a:off x="669962" y="557231"/>
              <a:ext cx="10168367" cy="2871769"/>
            </a:xfrm>
            <a:prstGeom prst="rect">
              <a:avLst/>
            </a:prstGeom>
          </p:spPr>
          <p:txBody>
            <a:bodyPr wrap="square" numCol="4">
              <a:spAutoFit/>
            </a:bodyPr>
            <a:lstStyle/>
            <a:p>
              <a:r>
                <a:rPr lang="en-US" altLang="zh-CN" sz="1400" dirty="0">
                  <a:hlinkClick r:id="rId2" tooltip="class in hudson.cli"/>
                </a:rPr>
                <a:t>AbstractBuildRangeCommand</a:t>
              </a:r>
              <a:endParaRPr lang="en-US" altLang="zh-CN" sz="1400" dirty="0"/>
            </a:p>
            <a:p>
              <a:r>
                <a:rPr lang="en-US" altLang="zh-CN" sz="1400" dirty="0">
                  <a:hlinkClick r:id="rId3" tooltip="class in hudson.cli"/>
                </a:rPr>
                <a:t>AddJobToViewCommand</a:t>
              </a:r>
              <a:endParaRPr lang="en-US" altLang="zh-CN" sz="1400" dirty="0"/>
            </a:p>
            <a:p>
              <a:r>
                <a:rPr lang="en-US" altLang="zh-CN" sz="1400" dirty="0">
                  <a:hlinkClick r:id="rId4" tooltip="class in hudson.cli"/>
                </a:rPr>
                <a:t>BuildCommand</a:t>
              </a:r>
              <a:endParaRPr lang="en-US" altLang="zh-CN" sz="1400" dirty="0"/>
            </a:p>
            <a:p>
              <a:r>
                <a:rPr lang="en-US" altLang="zh-CN" sz="1400" dirty="0">
                  <a:hlinkClick r:id="rId5" tooltip="class in hudson.cli"/>
                </a:rPr>
                <a:t>BuildCommand.CLICause</a:t>
              </a:r>
              <a:endParaRPr lang="en-US" altLang="zh-CN" sz="1400" dirty="0"/>
            </a:p>
            <a:p>
              <a:r>
                <a:rPr lang="en-US" altLang="zh-CN" sz="1400" dirty="0">
                  <a:hlinkClick r:id="rId6" tooltip="class in hudson.cli"/>
                </a:rPr>
                <a:t>CancelQuietDownCommand</a:t>
              </a:r>
              <a:endParaRPr lang="en-US" altLang="zh-CN" sz="1400" dirty="0"/>
            </a:p>
            <a:p>
              <a:r>
                <a:rPr lang="en-US" altLang="zh-CN" sz="1400" dirty="0">
                  <a:hlinkClick r:id="rId7" tooltip="class in hudson.cli"/>
                </a:rPr>
                <a:t>ClearQueueCommand</a:t>
              </a:r>
              <a:endParaRPr lang="en-US" altLang="zh-CN" sz="1400" dirty="0"/>
            </a:p>
            <a:p>
              <a:r>
                <a:rPr lang="en-US" altLang="zh-CN" sz="1400" dirty="0">
                  <a:hlinkClick r:id="rId8" tooltip="class in hudson.cli"/>
                </a:rPr>
                <a:t>CLIAction</a:t>
              </a:r>
              <a:endParaRPr lang="en-US" altLang="zh-CN" sz="1400" dirty="0"/>
            </a:p>
            <a:p>
              <a:r>
                <a:rPr lang="en-US" altLang="zh-CN" sz="1400" dirty="0">
                  <a:hlinkClick r:id="rId9" tooltip="class in hudson.cli"/>
                </a:rPr>
                <a:t>CLICommand</a:t>
              </a:r>
              <a:endParaRPr lang="en-US" altLang="zh-CN" sz="1400" dirty="0"/>
            </a:p>
            <a:p>
              <a:r>
                <a:rPr lang="en-US" altLang="zh-CN" sz="1400" dirty="0">
                  <a:hlinkClick r:id="rId10" tooltip="class in hudson.cli"/>
                </a:rPr>
                <a:t>CliCrumbExclusion</a:t>
              </a:r>
              <a:endParaRPr lang="en-US" altLang="zh-CN" sz="1400" dirty="0"/>
            </a:p>
            <a:p>
              <a:r>
                <a:rPr lang="en-US" altLang="zh-CN" sz="1400" dirty="0">
                  <a:hlinkClick r:id="rId11" tooltip="class in hudson.cli"/>
                </a:rPr>
                <a:t>CliTransportAuthenticator</a:t>
              </a:r>
              <a:endParaRPr lang="en-US" altLang="zh-CN" sz="1400" dirty="0"/>
            </a:p>
            <a:p>
              <a:r>
                <a:rPr lang="en-US" altLang="zh-CN" sz="1400" dirty="0">
                  <a:hlinkClick r:id="rId12" tooltip="class in hudson.cli"/>
                </a:rPr>
                <a:t>CloneableCLICommand</a:t>
              </a:r>
              <a:endParaRPr lang="en-US" altLang="zh-CN" sz="1400" dirty="0"/>
            </a:p>
            <a:p>
              <a:r>
                <a:rPr lang="en-US" altLang="zh-CN" sz="1400" dirty="0">
                  <a:hlinkClick r:id="rId13" tooltip="class in hudson.cli"/>
                </a:rPr>
                <a:t>ConnectNodeCommand</a:t>
              </a:r>
              <a:endParaRPr lang="en-US" altLang="zh-CN" sz="1400" dirty="0"/>
            </a:p>
            <a:p>
              <a:r>
                <a:rPr lang="en-US" altLang="zh-CN" sz="1400" dirty="0">
                  <a:hlinkClick r:id="rId14" tooltip="class in hudson.cli"/>
                </a:rPr>
                <a:t>ConsoleCommand</a:t>
              </a:r>
              <a:endParaRPr lang="en-US" altLang="zh-CN" sz="1400" dirty="0"/>
            </a:p>
            <a:p>
              <a:r>
                <a:rPr lang="en-US" altLang="zh-CN" sz="1400" dirty="0">
                  <a:hlinkClick r:id="rId15" tooltip="class in hudson.cli"/>
                </a:rPr>
                <a:t>CopyJobCommand</a:t>
              </a:r>
              <a:endParaRPr lang="en-US" altLang="zh-CN" sz="1400" dirty="0"/>
            </a:p>
            <a:p>
              <a:r>
                <a:rPr lang="en-US" altLang="zh-CN" sz="1400" dirty="0">
                  <a:hlinkClick r:id="rId16" tooltip="class in hudson.cli"/>
                </a:rPr>
                <a:t>CreateJobCommand</a:t>
              </a:r>
              <a:endParaRPr lang="en-US" altLang="zh-CN" sz="1400" dirty="0"/>
            </a:p>
            <a:p>
              <a:r>
                <a:rPr lang="en-US" altLang="zh-CN" sz="1400" dirty="0">
                  <a:hlinkClick r:id="rId17" tooltip="class in hudson.cli"/>
                </a:rPr>
                <a:t>CreateNodeCommand</a:t>
              </a:r>
              <a:endParaRPr lang="en-US" altLang="zh-CN" sz="1400" dirty="0"/>
            </a:p>
            <a:p>
              <a:r>
                <a:rPr lang="en-US" altLang="zh-CN" sz="1400" dirty="0">
                  <a:hlinkClick r:id="rId18" tooltip="class in hudson.cli"/>
                </a:rPr>
                <a:t>CreateViewCommand</a:t>
              </a:r>
              <a:endParaRPr lang="en-US" altLang="zh-CN" sz="1400" dirty="0"/>
            </a:p>
            <a:p>
              <a:r>
                <a:rPr lang="en-US" altLang="zh-CN" sz="1400" dirty="0">
                  <a:hlinkClick r:id="rId19" tooltip="class in hudson.cli"/>
                </a:rPr>
                <a:t>DeleteBuildsCommand</a:t>
              </a:r>
              <a:endParaRPr lang="en-US" altLang="zh-CN" sz="1400" dirty="0"/>
            </a:p>
            <a:p>
              <a:r>
                <a:rPr lang="en-US" altLang="zh-CN" sz="1400" dirty="0">
                  <a:hlinkClick r:id="rId20" tooltip="class in hudson.cli"/>
                </a:rPr>
                <a:t>DeleteJobCommand</a:t>
              </a:r>
              <a:endParaRPr lang="en-US" altLang="zh-CN" sz="1400" dirty="0"/>
            </a:p>
            <a:p>
              <a:r>
                <a:rPr lang="en-US" altLang="zh-CN" sz="1400" dirty="0">
                  <a:hlinkClick r:id="rId21" tooltip="class in hudson.cli"/>
                </a:rPr>
                <a:t>DeleteNodeCommand</a:t>
              </a:r>
              <a:endParaRPr lang="en-US" altLang="zh-CN" sz="1400" dirty="0"/>
            </a:p>
            <a:p>
              <a:r>
                <a:rPr lang="en-US" altLang="zh-CN" sz="1400" dirty="0">
                  <a:hlinkClick r:id="rId22" tooltip="class in hudson.cli"/>
                </a:rPr>
                <a:t>DeleteViewCommand</a:t>
              </a:r>
              <a:endParaRPr lang="en-US" altLang="zh-CN" sz="1400" dirty="0"/>
            </a:p>
            <a:p>
              <a:r>
                <a:rPr lang="en-US" altLang="zh-CN" sz="1400" dirty="0">
                  <a:hlinkClick r:id="rId23" tooltip="class in hudson.cli"/>
                </a:rPr>
                <a:t>DisablePluginCommand</a:t>
              </a:r>
              <a:endParaRPr lang="en-US" altLang="zh-CN" sz="1400" dirty="0"/>
            </a:p>
            <a:p>
              <a:r>
                <a:rPr lang="en-US" altLang="zh-CN" sz="1400" dirty="0">
                  <a:hlinkClick r:id="rId24" tooltip="class in hudson.cli"/>
                </a:rPr>
                <a:t>DisconnectNodeCommand</a:t>
              </a:r>
              <a:endParaRPr lang="en-US" altLang="zh-CN" sz="1400" dirty="0"/>
            </a:p>
            <a:p>
              <a:r>
                <a:rPr lang="en-US" altLang="zh-CN" sz="1400" dirty="0">
                  <a:hlinkClick r:id="rId25" tooltip="class in hudson.cli"/>
                </a:rPr>
                <a:t>EnablePluginCommand</a:t>
              </a:r>
              <a:endParaRPr lang="en-US" altLang="zh-CN" sz="1400" dirty="0"/>
            </a:p>
            <a:p>
              <a:r>
                <a:rPr lang="en-US" altLang="zh-CN" sz="1400" dirty="0">
                  <a:hlinkClick r:id="rId26" tooltip="class in hudson.cli"/>
                </a:rPr>
                <a:t>GetJobCommand</a:t>
              </a:r>
              <a:endParaRPr lang="en-US" altLang="zh-CN" sz="1400" dirty="0"/>
            </a:p>
            <a:p>
              <a:r>
                <a:rPr lang="en-US" altLang="zh-CN" sz="1400" dirty="0">
                  <a:hlinkClick r:id="rId27" tooltip="class in hudson.cli"/>
                </a:rPr>
                <a:t>GetNodeCommand</a:t>
              </a:r>
              <a:endParaRPr lang="en-US" altLang="zh-CN" sz="1400" dirty="0"/>
            </a:p>
            <a:p>
              <a:r>
                <a:rPr lang="en-US" altLang="zh-CN" sz="1400" dirty="0">
                  <a:hlinkClick r:id="rId28" tooltip="class in hudson.cli"/>
                </a:rPr>
                <a:t>GetViewCommand</a:t>
              </a:r>
              <a:endParaRPr lang="en-US" altLang="zh-CN" sz="1400" dirty="0"/>
            </a:p>
            <a:p>
              <a:r>
                <a:rPr lang="en-US" altLang="zh-CN" sz="1400" dirty="0">
                  <a:hlinkClick r:id="rId29" tooltip="class in hudson.cli"/>
                </a:rPr>
                <a:t>GroovyCommand</a:t>
              </a:r>
              <a:endParaRPr lang="en-US" altLang="zh-CN" sz="1400" dirty="0"/>
            </a:p>
            <a:p>
              <a:r>
                <a:rPr lang="en-US" altLang="zh-CN" sz="1400" dirty="0">
                  <a:hlinkClick r:id="rId30" tooltip="class in hudson.cli"/>
                </a:rPr>
                <a:t>GroovyshCommand</a:t>
              </a:r>
              <a:endParaRPr lang="en-US" altLang="zh-CN" sz="1400" dirty="0"/>
            </a:p>
            <a:p>
              <a:r>
                <a:rPr lang="en-US" altLang="zh-CN" sz="1400" dirty="0">
                  <a:hlinkClick r:id="rId31" tooltip="class in hudson.cli"/>
                </a:rPr>
                <a:t>HelpCommand</a:t>
              </a:r>
              <a:endParaRPr lang="en-US" altLang="zh-CN" sz="1400" dirty="0"/>
            </a:p>
            <a:p>
              <a:r>
                <a:rPr lang="en-US" altLang="zh-CN" sz="1400" dirty="0">
                  <a:hlinkClick r:id="rId32" tooltip="class in hudson.cli"/>
                </a:rPr>
                <a:t>InstallPluginCommand</a:t>
              </a:r>
              <a:endParaRPr lang="en-US" altLang="zh-CN" sz="1400" dirty="0"/>
            </a:p>
            <a:p>
              <a:r>
                <a:rPr lang="en-US" altLang="zh-CN" sz="1400" dirty="0">
                  <a:hlinkClick r:id="rId33" tooltip="class in hudson.cli"/>
                </a:rPr>
                <a:t>ListChangesCommand</a:t>
              </a:r>
              <a:endParaRPr lang="en-US" altLang="zh-CN" sz="1400" dirty="0"/>
            </a:p>
            <a:p>
              <a:r>
                <a:rPr lang="en-US" altLang="zh-CN" sz="1400" dirty="0">
                  <a:hlinkClick r:id="rId34" tooltip="class in hudson.cli"/>
                </a:rPr>
                <a:t>ListJobsCommand</a:t>
              </a:r>
              <a:endParaRPr lang="en-US" altLang="zh-CN" sz="1400" dirty="0"/>
            </a:p>
            <a:p>
              <a:r>
                <a:rPr lang="en-US" altLang="zh-CN" sz="1400" dirty="0">
                  <a:hlinkClick r:id="rId35" tooltip="class in hudson.cli"/>
                </a:rPr>
                <a:t>ListPluginsCommand</a:t>
              </a:r>
              <a:endParaRPr lang="en-US" altLang="zh-CN" sz="1400" dirty="0"/>
            </a:p>
            <a:p>
              <a:r>
                <a:rPr lang="en-US" altLang="zh-CN" sz="1400" dirty="0">
                  <a:hlinkClick r:id="rId36" tooltip="class in hudson.cli"/>
                </a:rPr>
                <a:t>Messages</a:t>
              </a:r>
              <a:endParaRPr lang="en-US" altLang="zh-CN" sz="1400" dirty="0"/>
            </a:p>
            <a:p>
              <a:r>
                <a:rPr lang="en-US" altLang="zh-CN" sz="1400" dirty="0">
                  <a:hlinkClick r:id="rId37" tooltip="class in hudson.cli"/>
                </a:rPr>
                <a:t>OfflineNodeCommand</a:t>
              </a:r>
              <a:endParaRPr lang="en-US" altLang="zh-CN" sz="1400" dirty="0"/>
            </a:p>
            <a:p>
              <a:r>
                <a:rPr lang="en-US" altLang="zh-CN" sz="1400" dirty="0">
                  <a:hlinkClick r:id="rId38" tooltip="class in hudson.cli"/>
                </a:rPr>
                <a:t>OnlineNodeCommand</a:t>
              </a:r>
              <a:endParaRPr lang="en-US" altLang="zh-CN" sz="1400" dirty="0"/>
            </a:p>
            <a:p>
              <a:r>
                <a:rPr lang="en-US" altLang="zh-CN" sz="1400" dirty="0">
                  <a:hlinkClick r:id="rId39" tooltip="class in hudson.cli"/>
                </a:rPr>
                <a:t>QuietDownCommand</a:t>
              </a:r>
              <a:endParaRPr lang="en-US" altLang="zh-CN" sz="1400" dirty="0"/>
            </a:p>
            <a:p>
              <a:r>
                <a:rPr lang="en-US" altLang="zh-CN" sz="1400" dirty="0">
                  <a:hlinkClick r:id="rId40" tooltip="class in hudson.cli"/>
                </a:rPr>
                <a:t>ReloadConfigurationCommand</a:t>
              </a:r>
              <a:endParaRPr lang="en-US" altLang="zh-CN" sz="1400" dirty="0"/>
            </a:p>
            <a:p>
              <a:r>
                <a:rPr lang="en-US" altLang="zh-CN" sz="1400" dirty="0">
                  <a:hlinkClick r:id="rId41" tooltip="class in hudson.cli"/>
                </a:rPr>
                <a:t>ReloadJobCommand</a:t>
              </a:r>
              <a:endParaRPr lang="en-US" altLang="zh-CN" sz="1400" dirty="0"/>
            </a:p>
            <a:p>
              <a:r>
                <a:rPr lang="en-US" altLang="zh-CN" sz="1400" dirty="0">
                  <a:hlinkClick r:id="rId42" tooltip="class in hudson.cli"/>
                </a:rPr>
                <a:t>RemoveJobFromViewCommand</a:t>
              </a:r>
              <a:endParaRPr lang="en-US" altLang="zh-CN" sz="1400" dirty="0"/>
            </a:p>
            <a:p>
              <a:r>
                <a:rPr lang="en-US" altLang="zh-CN" sz="1400" dirty="0">
                  <a:hlinkClick r:id="rId43" tooltip="class in hudson.cli"/>
                </a:rPr>
                <a:t>RunRangeCommand</a:t>
              </a:r>
              <a:endParaRPr lang="en-US" altLang="zh-CN" sz="1400" dirty="0"/>
            </a:p>
            <a:p>
              <a:r>
                <a:rPr lang="en-US" altLang="zh-CN" sz="1400" dirty="0">
                  <a:hlinkClick r:id="rId44" tooltip="class in hudson.cli"/>
                </a:rPr>
                <a:t>SessionIdCommand</a:t>
              </a:r>
              <a:endParaRPr lang="en-US" altLang="zh-CN" sz="1400" dirty="0"/>
            </a:p>
            <a:p>
              <a:r>
                <a:rPr lang="en-US" altLang="zh-CN" sz="1400" dirty="0">
                  <a:hlinkClick r:id="rId45" tooltip="class in hudson.cli"/>
                </a:rPr>
                <a:t>SetBuildDescriptionCommand</a:t>
              </a:r>
              <a:endParaRPr lang="en-US" altLang="zh-CN" sz="1400" dirty="0"/>
            </a:p>
            <a:p>
              <a:r>
                <a:rPr lang="en-US" altLang="zh-CN" sz="1400" dirty="0">
                  <a:hlinkClick r:id="rId46" tooltip="class in hudson.cli"/>
                </a:rPr>
                <a:t>SetBuildDisplayNameCommand</a:t>
              </a:r>
              <a:endParaRPr lang="en-US" altLang="zh-CN" sz="1400" dirty="0"/>
            </a:p>
            <a:p>
              <a:r>
                <a:rPr lang="en-US" altLang="zh-CN" sz="1400" dirty="0">
                  <a:hlinkClick r:id="rId47" tooltip="class in hudson.cli"/>
                </a:rPr>
                <a:t>UpdateJobCommand</a:t>
              </a:r>
              <a:endParaRPr lang="en-US" altLang="zh-CN" sz="1400" dirty="0"/>
            </a:p>
            <a:p>
              <a:r>
                <a:rPr lang="en-US" altLang="zh-CN" sz="1400" dirty="0">
                  <a:hlinkClick r:id="rId48" tooltip="class in hudson.cli"/>
                </a:rPr>
                <a:t>UpdateNodeCommand</a:t>
              </a:r>
              <a:endParaRPr lang="en-US" altLang="zh-CN" sz="1400" dirty="0"/>
            </a:p>
            <a:p>
              <a:r>
                <a:rPr lang="en-US" altLang="zh-CN" sz="1400" dirty="0">
                  <a:hlinkClick r:id="rId49" tooltip="class in hudson.cli"/>
                </a:rPr>
                <a:t>UpdateViewCommand</a:t>
              </a:r>
              <a:endParaRPr lang="en-US" altLang="zh-CN" sz="1400" dirty="0"/>
            </a:p>
            <a:p>
              <a:r>
                <a:rPr lang="en-US" altLang="zh-CN" sz="1400" dirty="0">
                  <a:hlinkClick r:id="rId50" tooltip="class in hudson.cli"/>
                </a:rPr>
                <a:t>VersionCommand</a:t>
              </a:r>
              <a:endParaRPr lang="en-US" altLang="zh-CN" sz="1400" dirty="0"/>
            </a:p>
            <a:p>
              <a:r>
                <a:rPr lang="en-US" altLang="zh-CN" sz="1400" dirty="0">
                  <a:hlinkClick r:id="rId51" tooltip="class in hudson.cli"/>
                </a:rPr>
                <a:t>WaitNodeOfflineCommand</a:t>
              </a:r>
              <a:endParaRPr lang="en-US" altLang="zh-CN" sz="1400" dirty="0"/>
            </a:p>
            <a:p>
              <a:r>
                <a:rPr lang="en-US" altLang="zh-CN" sz="1400" dirty="0">
                  <a:hlinkClick r:id="rId52" tooltip="class in hudson.cli"/>
                </a:rPr>
                <a:t>WaitNodeOnlineCommand</a:t>
              </a:r>
              <a:endParaRPr lang="en-US" altLang="zh-CN" sz="1400" dirty="0"/>
            </a:p>
            <a:p>
              <a:r>
                <a:rPr lang="en-US" altLang="zh-CN" sz="1400" dirty="0">
                  <a:hlinkClick r:id="rId53" tooltip="class in hudson.cli"/>
                </a:rPr>
                <a:t>WhoAmICommand</a:t>
              </a:r>
              <a:endParaRPr lang="en-US" altLang="zh-CN" sz="1400" dirty="0"/>
            </a:p>
          </p:txBody>
        </p:sp>
        <p:sp>
          <p:nvSpPr>
            <p:cNvPr id="3" name="文本框 2">
              <a:extLst>
                <a:ext uri="{FF2B5EF4-FFF2-40B4-BE49-F238E27FC236}">
                  <a16:creationId xmlns:a16="http://schemas.microsoft.com/office/drawing/2014/main" id="{22E352DC-C77B-4218-BBA4-54C1D740A995}"/>
                </a:ext>
              </a:extLst>
            </p:cNvPr>
            <p:cNvSpPr txBox="1"/>
            <p:nvPr/>
          </p:nvSpPr>
          <p:spPr>
            <a:xfrm>
              <a:off x="9359798" y="3407861"/>
              <a:ext cx="1657826" cy="307777"/>
            </a:xfrm>
            <a:prstGeom prst="rect">
              <a:avLst/>
            </a:prstGeom>
            <a:noFill/>
          </p:spPr>
          <p:txBody>
            <a:bodyPr wrap="none" rtlCol="0">
              <a:spAutoFit/>
            </a:bodyPr>
            <a:lstStyle/>
            <a:p>
              <a:r>
                <a:rPr lang="en-US" altLang="zh-CN" sz="1400" dirty="0"/>
                <a:t>package hudson.cli</a:t>
              </a:r>
              <a:endParaRPr lang="zh-CN" altLang="en-US" sz="1400" dirty="0"/>
            </a:p>
          </p:txBody>
        </p:sp>
        <p:sp>
          <p:nvSpPr>
            <p:cNvPr id="4" name="矩形 3">
              <a:extLst>
                <a:ext uri="{FF2B5EF4-FFF2-40B4-BE49-F238E27FC236}">
                  <a16:creationId xmlns:a16="http://schemas.microsoft.com/office/drawing/2014/main" id="{D9406E22-D3B1-4EE7-8871-57F15F1607D3}"/>
                </a:ext>
              </a:extLst>
            </p:cNvPr>
            <p:cNvSpPr/>
            <p:nvPr/>
          </p:nvSpPr>
          <p:spPr>
            <a:xfrm>
              <a:off x="568361" y="557230"/>
              <a:ext cx="10449263" cy="31832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 name="组合 9">
            <a:extLst>
              <a:ext uri="{FF2B5EF4-FFF2-40B4-BE49-F238E27FC236}">
                <a16:creationId xmlns:a16="http://schemas.microsoft.com/office/drawing/2014/main" id="{56CF832C-F0DE-4E4A-AA7E-9E2BFD820031}"/>
              </a:ext>
            </a:extLst>
          </p:cNvPr>
          <p:cNvGrpSpPr/>
          <p:nvPr/>
        </p:nvGrpSpPr>
        <p:grpSpPr>
          <a:xfrm>
            <a:off x="227702" y="3530510"/>
            <a:ext cx="3149561" cy="2061690"/>
            <a:chOff x="618565" y="4166390"/>
            <a:chExt cx="3149561" cy="2061690"/>
          </a:xfrm>
        </p:grpSpPr>
        <p:sp>
          <p:nvSpPr>
            <p:cNvPr id="7" name="矩形 6">
              <a:extLst>
                <a:ext uri="{FF2B5EF4-FFF2-40B4-BE49-F238E27FC236}">
                  <a16:creationId xmlns:a16="http://schemas.microsoft.com/office/drawing/2014/main" id="{E0AEF32A-BD75-4A08-8EE1-2621B920F1E7}"/>
                </a:ext>
              </a:extLst>
            </p:cNvPr>
            <p:cNvSpPr/>
            <p:nvPr/>
          </p:nvSpPr>
          <p:spPr>
            <a:xfrm>
              <a:off x="618565" y="4166390"/>
              <a:ext cx="2796988" cy="1815882"/>
            </a:xfrm>
            <a:prstGeom prst="rect">
              <a:avLst/>
            </a:prstGeom>
          </p:spPr>
          <p:txBody>
            <a:bodyPr wrap="square">
              <a:spAutoFit/>
            </a:bodyPr>
            <a:lstStyle/>
            <a:p>
              <a:r>
                <a:rPr lang="en-US" altLang="zh-CN" sz="1400" dirty="0">
                  <a:hlinkClick r:id="rId54" tooltip="class in hudson.cli.handlers"/>
                </a:rPr>
                <a:t>AbstractItemOptionHandler</a:t>
              </a:r>
              <a:endParaRPr lang="en-US" altLang="zh-CN" sz="1400" dirty="0"/>
            </a:p>
            <a:p>
              <a:r>
                <a:rPr lang="en-US" altLang="zh-CN" sz="1400" dirty="0">
                  <a:hlinkClick r:id="rId55" tooltip="class in hudson.cli.handlers"/>
                </a:rPr>
                <a:t>AbstractProjectOptionHandler</a:t>
              </a:r>
              <a:endParaRPr lang="en-US" altLang="zh-CN" sz="1400" dirty="0"/>
            </a:p>
            <a:p>
              <a:r>
                <a:rPr lang="en-US" altLang="zh-CN" sz="1400" dirty="0">
                  <a:hlinkClick r:id="rId56" tooltip="class in hudson.cli.handlers"/>
                </a:rPr>
                <a:t>GenericItemOptionHandler</a:t>
              </a:r>
              <a:endParaRPr lang="en-US" altLang="zh-CN" sz="1400" dirty="0"/>
            </a:p>
            <a:p>
              <a:r>
                <a:rPr lang="en-US" altLang="zh-CN" sz="1400" dirty="0">
                  <a:hlinkClick r:id="rId57" tooltip="class in hudson.cli.handlers"/>
                </a:rPr>
                <a:t>JobOptionHandler</a:t>
              </a:r>
              <a:endParaRPr lang="en-US" altLang="zh-CN" sz="1400" dirty="0"/>
            </a:p>
            <a:p>
              <a:r>
                <a:rPr lang="en-US" altLang="zh-CN" sz="1400" dirty="0">
                  <a:hlinkClick r:id="rId58" tooltip="class in hudson.cli.handlers"/>
                </a:rPr>
                <a:t>NodeOptionHandler</a:t>
              </a:r>
              <a:endParaRPr lang="en-US" altLang="zh-CN" sz="1400" dirty="0"/>
            </a:p>
            <a:p>
              <a:r>
                <a:rPr lang="en-US" altLang="zh-CN" sz="1400" dirty="0">
                  <a:hlinkClick r:id="rId59" tooltip="class in hudson.cli.handlers"/>
                </a:rPr>
                <a:t>ParameterizedJobOptionHandler</a:t>
              </a:r>
              <a:endParaRPr lang="en-US" altLang="zh-CN" sz="1400" dirty="0"/>
            </a:p>
            <a:p>
              <a:r>
                <a:rPr lang="en-US" altLang="zh-CN" sz="1400" dirty="0">
                  <a:hlinkClick r:id="rId60" tooltip="class in hudson.cli.handlers"/>
                </a:rPr>
                <a:t>TopLevelItemOptionHandler</a:t>
              </a:r>
              <a:endParaRPr lang="en-US" altLang="zh-CN" sz="1400" dirty="0"/>
            </a:p>
            <a:p>
              <a:r>
                <a:rPr lang="en-US" altLang="zh-CN" sz="1400" dirty="0">
                  <a:hlinkClick r:id="rId61" tooltip="class in hudson.cli.handlers"/>
                </a:rPr>
                <a:t>ViewOptionHandler</a:t>
              </a:r>
              <a:endParaRPr lang="en-US" altLang="zh-CN" sz="1400" dirty="0"/>
            </a:p>
          </p:txBody>
        </p:sp>
        <p:sp>
          <p:nvSpPr>
            <p:cNvPr id="8" name="矩形 7">
              <a:extLst>
                <a:ext uri="{FF2B5EF4-FFF2-40B4-BE49-F238E27FC236}">
                  <a16:creationId xmlns:a16="http://schemas.microsoft.com/office/drawing/2014/main" id="{AF0E9793-0214-4DBB-9136-33FD899D6B04}"/>
                </a:ext>
              </a:extLst>
            </p:cNvPr>
            <p:cNvSpPr/>
            <p:nvPr/>
          </p:nvSpPr>
          <p:spPr>
            <a:xfrm>
              <a:off x="618565" y="4166390"/>
              <a:ext cx="3149561" cy="206169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0E180DF-5238-4946-A5A7-3FBD2C343AA9}"/>
                </a:ext>
              </a:extLst>
            </p:cNvPr>
            <p:cNvSpPr txBox="1"/>
            <p:nvPr/>
          </p:nvSpPr>
          <p:spPr>
            <a:xfrm>
              <a:off x="1411391" y="5920303"/>
              <a:ext cx="2356735" cy="307777"/>
            </a:xfrm>
            <a:prstGeom prst="rect">
              <a:avLst/>
            </a:prstGeom>
            <a:noFill/>
          </p:spPr>
          <p:txBody>
            <a:bodyPr wrap="none" rtlCol="0">
              <a:spAutoFit/>
            </a:bodyPr>
            <a:lstStyle/>
            <a:p>
              <a:r>
                <a:rPr lang="en-US" altLang="zh-CN" sz="1400" dirty="0"/>
                <a:t>package hudson.cli.handlers</a:t>
              </a:r>
              <a:endParaRPr lang="zh-CN" altLang="en-US" sz="1400" dirty="0"/>
            </a:p>
          </p:txBody>
        </p:sp>
      </p:grpSp>
      <p:grpSp>
        <p:nvGrpSpPr>
          <p:cNvPr id="14" name="组合 13">
            <a:extLst>
              <a:ext uri="{FF2B5EF4-FFF2-40B4-BE49-F238E27FC236}">
                <a16:creationId xmlns:a16="http://schemas.microsoft.com/office/drawing/2014/main" id="{808653F2-DF4F-40D2-9F93-9F75F67E5946}"/>
              </a:ext>
            </a:extLst>
          </p:cNvPr>
          <p:cNvGrpSpPr/>
          <p:nvPr/>
        </p:nvGrpSpPr>
        <p:grpSpPr>
          <a:xfrm>
            <a:off x="3561939" y="3539542"/>
            <a:ext cx="2796988" cy="1201966"/>
            <a:chOff x="3964790" y="5380673"/>
            <a:chExt cx="2796988" cy="1201966"/>
          </a:xfrm>
        </p:grpSpPr>
        <p:sp>
          <p:nvSpPr>
            <p:cNvPr id="11" name="矩形 10">
              <a:extLst>
                <a:ext uri="{FF2B5EF4-FFF2-40B4-BE49-F238E27FC236}">
                  <a16:creationId xmlns:a16="http://schemas.microsoft.com/office/drawing/2014/main" id="{AA603223-E45C-46E6-812C-51CD36F9E779}"/>
                </a:ext>
              </a:extLst>
            </p:cNvPr>
            <p:cNvSpPr/>
            <p:nvPr/>
          </p:nvSpPr>
          <p:spPr>
            <a:xfrm>
              <a:off x="3964790" y="5380673"/>
              <a:ext cx="2131210" cy="954107"/>
            </a:xfrm>
            <a:prstGeom prst="rect">
              <a:avLst/>
            </a:prstGeom>
          </p:spPr>
          <p:txBody>
            <a:bodyPr wrap="square">
              <a:spAutoFit/>
            </a:bodyPr>
            <a:lstStyle/>
            <a:p>
              <a:r>
                <a:rPr lang="en-US" altLang="zh-CN" sz="1400" dirty="0">
                  <a:hlinkClick r:id="rId62" tooltip="class in hudson.cli.declarative"/>
                </a:rPr>
                <a:t>CLIRegisterer</a:t>
              </a:r>
              <a:endParaRPr lang="en-US" altLang="zh-CN" sz="1400" dirty="0"/>
            </a:p>
            <a:p>
              <a:r>
                <a:rPr lang="en-US" altLang="zh-CN" sz="1400" dirty="0">
                  <a:hlinkClick r:id="rId63" tooltip="annotation in hudson.cli.declarative"/>
                </a:rPr>
                <a:t>CLIMethod</a:t>
              </a:r>
              <a:endParaRPr lang="en-US" altLang="zh-CN" sz="1400" dirty="0"/>
            </a:p>
            <a:p>
              <a:r>
                <a:rPr lang="en-US" altLang="zh-CN" sz="1400" dirty="0">
                  <a:hlinkClick r:id="rId64" tooltip="annotation in hudson.cli.declarative"/>
                </a:rPr>
                <a:t>CLIResolver</a:t>
              </a:r>
              <a:endParaRPr lang="en-US" altLang="zh-CN" sz="1400" dirty="0"/>
            </a:p>
            <a:p>
              <a:r>
                <a:rPr lang="en-US" altLang="zh-CN" sz="1400" dirty="0">
                  <a:hlinkClick r:id="rId65" tooltip="annotation in hudson.cli.declarative"/>
                </a:rPr>
                <a:t>OptionHandlerExtension</a:t>
              </a:r>
              <a:endParaRPr lang="en-US" altLang="zh-CN" sz="1400" dirty="0"/>
            </a:p>
          </p:txBody>
        </p:sp>
        <p:sp>
          <p:nvSpPr>
            <p:cNvPr id="12" name="矩形 11">
              <a:extLst>
                <a:ext uri="{FF2B5EF4-FFF2-40B4-BE49-F238E27FC236}">
                  <a16:creationId xmlns:a16="http://schemas.microsoft.com/office/drawing/2014/main" id="{3FF15B26-AE81-4AAC-8F6C-801A8F832965}"/>
                </a:ext>
              </a:extLst>
            </p:cNvPr>
            <p:cNvSpPr/>
            <p:nvPr/>
          </p:nvSpPr>
          <p:spPr>
            <a:xfrm>
              <a:off x="3964790" y="5380673"/>
              <a:ext cx="2796988" cy="120196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5FB185F-6B4B-416E-99EA-957F5A4F799E}"/>
                </a:ext>
              </a:extLst>
            </p:cNvPr>
            <p:cNvSpPr txBox="1"/>
            <p:nvPr/>
          </p:nvSpPr>
          <p:spPr>
            <a:xfrm>
              <a:off x="4242185" y="6274862"/>
              <a:ext cx="2519593" cy="307777"/>
            </a:xfrm>
            <a:prstGeom prst="rect">
              <a:avLst/>
            </a:prstGeom>
            <a:noFill/>
          </p:spPr>
          <p:txBody>
            <a:bodyPr wrap="square" rtlCol="0">
              <a:spAutoFit/>
            </a:bodyPr>
            <a:lstStyle/>
            <a:p>
              <a:r>
                <a:rPr lang="en-US" altLang="zh-CN" sz="1400" dirty="0"/>
                <a:t>package hudson.cli.declarative</a:t>
              </a:r>
              <a:endParaRPr lang="zh-CN" altLang="en-US" sz="1400" dirty="0"/>
            </a:p>
          </p:txBody>
        </p:sp>
      </p:grpSp>
      <p:grpSp>
        <p:nvGrpSpPr>
          <p:cNvPr id="18" name="组合 17">
            <a:extLst>
              <a:ext uri="{FF2B5EF4-FFF2-40B4-BE49-F238E27FC236}">
                <a16:creationId xmlns:a16="http://schemas.microsoft.com/office/drawing/2014/main" id="{F72DE058-478E-4F0D-9922-F0DA9AEDEA6B}"/>
              </a:ext>
            </a:extLst>
          </p:cNvPr>
          <p:cNvGrpSpPr/>
          <p:nvPr/>
        </p:nvGrpSpPr>
        <p:grpSpPr>
          <a:xfrm>
            <a:off x="3561939" y="4926598"/>
            <a:ext cx="2240924" cy="529316"/>
            <a:chOff x="817236" y="4296684"/>
            <a:chExt cx="2240924" cy="529316"/>
          </a:xfrm>
        </p:grpSpPr>
        <p:sp>
          <p:nvSpPr>
            <p:cNvPr id="15" name="矩形 14">
              <a:extLst>
                <a:ext uri="{FF2B5EF4-FFF2-40B4-BE49-F238E27FC236}">
                  <a16:creationId xmlns:a16="http://schemas.microsoft.com/office/drawing/2014/main" id="{856D4ED5-F9B4-4D22-83C1-72AD30DA7A85}"/>
                </a:ext>
              </a:extLst>
            </p:cNvPr>
            <p:cNvSpPr/>
            <p:nvPr/>
          </p:nvSpPr>
          <p:spPr>
            <a:xfrm>
              <a:off x="817236" y="4296684"/>
              <a:ext cx="1803699" cy="307777"/>
            </a:xfrm>
            <a:prstGeom prst="rect">
              <a:avLst/>
            </a:prstGeom>
          </p:spPr>
          <p:txBody>
            <a:bodyPr wrap="none">
              <a:spAutoFit/>
            </a:bodyPr>
            <a:lstStyle/>
            <a:p>
              <a:r>
                <a:rPr lang="en-US" altLang="zh-CN" sz="1400" dirty="0">
                  <a:hlinkClick r:id="rId66" tooltip="class in jenkins.cli"/>
                </a:rPr>
                <a:t>StopBuildsCommand</a:t>
              </a:r>
              <a:endParaRPr lang="zh-CN" altLang="en-US" sz="1400" dirty="0"/>
            </a:p>
          </p:txBody>
        </p:sp>
        <p:sp>
          <p:nvSpPr>
            <p:cNvPr id="16" name="矩形 15">
              <a:extLst>
                <a:ext uri="{FF2B5EF4-FFF2-40B4-BE49-F238E27FC236}">
                  <a16:creationId xmlns:a16="http://schemas.microsoft.com/office/drawing/2014/main" id="{D8A9838D-5ECF-4C0A-A0B0-F1F73EB06D86}"/>
                </a:ext>
              </a:extLst>
            </p:cNvPr>
            <p:cNvSpPr/>
            <p:nvPr/>
          </p:nvSpPr>
          <p:spPr>
            <a:xfrm>
              <a:off x="817236" y="4296684"/>
              <a:ext cx="2240924" cy="50899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224749-1070-4D10-B7E1-ACD09904AFEE}"/>
                </a:ext>
              </a:extLst>
            </p:cNvPr>
            <p:cNvSpPr txBox="1"/>
            <p:nvPr/>
          </p:nvSpPr>
          <p:spPr>
            <a:xfrm>
              <a:off x="1400334" y="4518223"/>
              <a:ext cx="1611339" cy="307777"/>
            </a:xfrm>
            <a:prstGeom prst="rect">
              <a:avLst/>
            </a:prstGeom>
            <a:noFill/>
          </p:spPr>
          <p:txBody>
            <a:bodyPr wrap="none" rtlCol="0">
              <a:spAutoFit/>
            </a:bodyPr>
            <a:lstStyle/>
            <a:p>
              <a:r>
                <a:rPr lang="en-US" altLang="zh-CN" sz="1400" dirty="0"/>
                <a:t>package jenkins.cli</a:t>
              </a:r>
              <a:endParaRPr lang="zh-CN" altLang="en-US" sz="1400" dirty="0"/>
            </a:p>
          </p:txBody>
        </p:sp>
      </p:grpSp>
    </p:spTree>
    <p:extLst>
      <p:ext uri="{BB962C8B-B14F-4D97-AF65-F5344CB8AC3E}">
        <p14:creationId xmlns:p14="http://schemas.microsoft.com/office/powerpoint/2010/main" val="164327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CF9E3C7-BBD9-4EA4-B542-AEB450CA7FDE}"/>
              </a:ext>
            </a:extLst>
          </p:cNvPr>
          <p:cNvGrpSpPr/>
          <p:nvPr/>
        </p:nvGrpSpPr>
        <p:grpSpPr>
          <a:xfrm>
            <a:off x="230217" y="239359"/>
            <a:ext cx="4387978" cy="2388179"/>
            <a:chOff x="635896" y="686715"/>
            <a:chExt cx="4387978" cy="2388179"/>
          </a:xfrm>
        </p:grpSpPr>
        <p:sp>
          <p:nvSpPr>
            <p:cNvPr id="2" name="Rectangle 1">
              <a:extLst>
                <a:ext uri="{FF2B5EF4-FFF2-40B4-BE49-F238E27FC236}">
                  <a16:creationId xmlns:a16="http://schemas.microsoft.com/office/drawing/2014/main" id="{91F5371E-0179-4C5B-8314-499672BD6F8C}"/>
                </a:ext>
              </a:extLst>
            </p:cNvPr>
            <p:cNvSpPr>
              <a:spLocks noChangeArrowheads="1"/>
            </p:cNvSpPr>
            <p:nvPr/>
          </p:nvSpPr>
          <p:spPr bwMode="auto">
            <a:xfrm>
              <a:off x="635896" y="686715"/>
              <a:ext cx="425704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2" tooltip="class in hudson.model">
                    <a:extLst>
                      <a:ext uri="{A12FA001-AC4F-418D-AE19-62706E023703}">
                        <ahyp:hlinkClr xmlns:ahyp="http://schemas.microsoft.com/office/drawing/2018/hyperlinkcolor" val="tx"/>
                      </a:ext>
                    </a:extLst>
                  </a:hlinkClick>
                </a:rPr>
                <a:t>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3" tooltip="class in hudson.model">
                    <a:extLst>
                      <a:ext uri="{A12FA001-AC4F-418D-AE19-62706E023703}">
                        <ahyp:hlinkClr xmlns:ahyp="http://schemas.microsoft.com/office/drawing/2018/hyperlinkcolor" val="tx"/>
                      </a:ext>
                    </a:extLst>
                  </a:hlinkClick>
                </a:rPr>
                <a:t>Cause.LegacyCodeCause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4" tooltip="class in hudson.model">
                    <a:extLst>
                      <a:ext uri="{A12FA001-AC4F-418D-AE19-62706E023703}">
                        <ahyp:hlinkClr xmlns:ahyp="http://schemas.microsoft.com/office/drawing/2018/hyperlinkcolor" val="tx"/>
                      </a:ext>
                    </a:extLst>
                  </a:hlinkClick>
                </a:rPr>
                <a:t>Cause.RemoteCause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5" tooltip="class in hudson.model">
                    <a:extLst>
                      <a:ext uri="{A12FA001-AC4F-418D-AE19-62706E023703}">
                        <ahyp:hlinkClr xmlns:ahyp="http://schemas.microsoft.com/office/drawing/2018/hyperlinkcolor" val="tx"/>
                      </a:ext>
                    </a:extLst>
                  </a:hlinkClick>
                </a:rPr>
                <a:t>Cause.UpstreamCause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6" tooltip="class in hudson.model">
                    <a:extLst>
                      <a:ext uri="{A12FA001-AC4F-418D-AE19-62706E023703}">
                        <ahyp:hlinkClr xmlns:ahyp="http://schemas.microsoft.com/office/drawing/2018/hyperlinkcolor" val="tx"/>
                      </a:ext>
                    </a:extLst>
                  </a:hlinkClick>
                </a:rPr>
                <a:t>Cause.UpstreamCause.ConverterImpl</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7" tooltip="class in hudson.model">
                    <a:extLst>
                      <a:ext uri="{A12FA001-AC4F-418D-AE19-62706E023703}">
                        <ahyp:hlinkClr xmlns:ahyp="http://schemas.microsoft.com/office/drawing/2018/hyperlinkcolor" val="tx"/>
                      </a:ext>
                    </a:extLst>
                  </a:hlinkClick>
                </a:rPr>
                <a:t>Cause.UpstreamCause.DeeplyNestedUpstreamCause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8" tooltip="class in hudson.model">
                    <a:extLst>
                      <a:ext uri="{A12FA001-AC4F-418D-AE19-62706E023703}">
                        <ahyp:hlinkClr xmlns:ahyp="http://schemas.microsoft.com/office/drawing/2018/hyperlinkcolor" val="tx"/>
                      </a:ext>
                    </a:extLst>
                  </a:hlinkClick>
                </a:rPr>
                <a:t>Cause.UserCause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9" tooltip="class in hudson.model">
                    <a:extLst>
                      <a:ext uri="{A12FA001-AC4F-418D-AE19-62706E023703}">
                        <ahyp:hlinkClr xmlns:ahyp="http://schemas.microsoft.com/office/drawing/2018/hyperlinkcolor" val="tx"/>
                      </a:ext>
                    </a:extLst>
                  </a:hlinkClick>
                </a:rPr>
                <a:t>Cause.UserIdCause</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10" tooltip="class in hudson.model">
                    <a:extLst>
                      <a:ext uri="{A12FA001-AC4F-418D-AE19-62706E023703}">
                        <ahyp:hlinkClr xmlns:ahyp="http://schemas.microsoft.com/office/drawing/2018/hyperlinkcolor" val="tx"/>
                      </a:ext>
                    </a:extLst>
                  </a:hlinkClick>
                </a:rPr>
                <a:t>CauseAction</a:t>
              </a:r>
              <a:r>
                <a:rPr lang="zh-CN" altLang="zh-CN" sz="14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zh-CN" altLang="zh-CN" sz="1400" dirty="0">
                  <a:solidFill>
                    <a:schemeClr val="accent1"/>
                  </a:solidFill>
                  <a:hlinkClick r:id="rId11" tooltip="class in hudson.model">
                    <a:extLst>
                      <a:ext uri="{A12FA001-AC4F-418D-AE19-62706E023703}">
                        <ahyp:hlinkClr xmlns:ahyp="http://schemas.microsoft.com/office/drawing/2018/hyperlinkcolor" val="tx"/>
                      </a:ext>
                    </a:extLst>
                  </a:hlinkClick>
                </a:rPr>
                <a:t>CauseAction.ConverterImpl</a:t>
              </a:r>
              <a:r>
                <a:rPr lang="zh-CN" altLang="zh-CN" sz="1400" dirty="0">
                  <a:solidFill>
                    <a:schemeClr val="accent1"/>
                  </a:solidFill>
                </a:rPr>
                <a:t> </a:t>
              </a:r>
            </a:p>
          </p:txBody>
        </p:sp>
        <p:sp>
          <p:nvSpPr>
            <p:cNvPr id="3" name="矩形 2">
              <a:extLst>
                <a:ext uri="{FF2B5EF4-FFF2-40B4-BE49-F238E27FC236}">
                  <a16:creationId xmlns:a16="http://schemas.microsoft.com/office/drawing/2014/main" id="{09B52C56-8301-4917-A6EE-77D1C587E9CE}"/>
                </a:ext>
              </a:extLst>
            </p:cNvPr>
            <p:cNvSpPr/>
            <p:nvPr/>
          </p:nvSpPr>
          <p:spPr>
            <a:xfrm>
              <a:off x="635896" y="686715"/>
              <a:ext cx="4375375" cy="23881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1AC3B2E-1ADC-4867-B544-87DC8B117FAB}"/>
                </a:ext>
              </a:extLst>
            </p:cNvPr>
            <p:cNvSpPr txBox="1"/>
            <p:nvPr/>
          </p:nvSpPr>
          <p:spPr>
            <a:xfrm>
              <a:off x="3039035" y="2761129"/>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9" name="组合 8">
            <a:extLst>
              <a:ext uri="{FF2B5EF4-FFF2-40B4-BE49-F238E27FC236}">
                <a16:creationId xmlns:a16="http://schemas.microsoft.com/office/drawing/2014/main" id="{5D309652-3F4D-4C01-8A73-58746F6A6DA8}"/>
              </a:ext>
            </a:extLst>
          </p:cNvPr>
          <p:cNvGrpSpPr/>
          <p:nvPr/>
        </p:nvGrpSpPr>
        <p:grpSpPr>
          <a:xfrm>
            <a:off x="4787153" y="239359"/>
            <a:ext cx="3146612" cy="2029590"/>
            <a:chOff x="5943600" y="803257"/>
            <a:chExt cx="3146612" cy="2029590"/>
          </a:xfrm>
        </p:grpSpPr>
        <p:sp>
          <p:nvSpPr>
            <p:cNvPr id="6" name="Rectangle 2">
              <a:extLst>
                <a:ext uri="{FF2B5EF4-FFF2-40B4-BE49-F238E27FC236}">
                  <a16:creationId xmlns:a16="http://schemas.microsoft.com/office/drawing/2014/main" id="{8B473CBF-99E3-4765-9FF0-F4EE7E2F4E59}"/>
                </a:ext>
              </a:extLst>
            </p:cNvPr>
            <p:cNvSpPr>
              <a:spLocks noChangeArrowheads="1"/>
            </p:cNvSpPr>
            <p:nvPr/>
          </p:nvSpPr>
          <p:spPr bwMode="auto">
            <a:xfrm>
              <a:off x="5943600" y="803257"/>
              <a:ext cx="287767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chemeClr val="accent1"/>
                  </a:solidFill>
                  <a:hlinkClick r:id="rId12" tooltip="class in hudson.model">
                    <a:extLst>
                      <a:ext uri="{A12FA001-AC4F-418D-AE19-62706E023703}">
                        <ahyp:hlinkClr xmlns:ahyp="http://schemas.microsoft.com/office/drawing/2018/hyperlinkcolor" val="tx"/>
                      </a:ext>
                    </a:extLst>
                  </a:hlinkClick>
                </a:rPr>
                <a:t>Fingerprint</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3" tooltip="class in hudson.model">
                    <a:extLst>
                      <a:ext uri="{A12FA001-AC4F-418D-AE19-62706E023703}">
                        <ahyp:hlinkClr xmlns:ahyp="http://schemas.microsoft.com/office/drawing/2018/hyperlinkcolor" val="tx"/>
                      </a:ext>
                    </a:extLst>
                  </a:hlinkClick>
                </a:rPr>
                <a:t>Fingerprint.BuildPtr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4" tooltip="class in hudson.model">
                    <a:extLst>
                      <a:ext uri="{A12FA001-AC4F-418D-AE19-62706E023703}">
                        <ahyp:hlinkClr xmlns:ahyp="http://schemas.microsoft.com/office/drawing/2018/hyperlinkcolor" val="tx"/>
                      </a:ext>
                    </a:extLst>
                  </a:hlinkClick>
                </a:rPr>
                <a:t>Fingerprint.ProjectRenameListener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5" tooltip="class in hudson.model">
                    <a:extLst>
                      <a:ext uri="{A12FA001-AC4F-418D-AE19-62706E023703}">
                        <ahyp:hlinkClr xmlns:ahyp="http://schemas.microsoft.com/office/drawing/2018/hyperlinkcolor" val="tx"/>
                      </a:ext>
                    </a:extLst>
                  </a:hlinkClick>
                </a:rPr>
                <a:t>Fingerprint.Range</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6" tooltip="class in hudson.model">
                    <a:extLst>
                      <a:ext uri="{A12FA001-AC4F-418D-AE19-62706E023703}">
                        <ahyp:hlinkClr xmlns:ahyp="http://schemas.microsoft.com/office/drawing/2018/hyperlinkcolor" val="tx"/>
                      </a:ext>
                    </a:extLst>
                  </a:hlinkClick>
                </a:rPr>
                <a:t>Fingerprint.RangeItem</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7" tooltip="class in hudson.model">
                    <a:extLst>
                      <a:ext uri="{A12FA001-AC4F-418D-AE19-62706E023703}">
                        <ahyp:hlinkClr xmlns:ahyp="http://schemas.microsoft.com/office/drawing/2018/hyperlinkcolor" val="tx"/>
                      </a:ext>
                    </a:extLst>
                  </a:hlinkClick>
                </a:rPr>
                <a:t>Fingerprint.RangeSet</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8" tooltip="class in hudson.model">
                    <a:extLst>
                      <a:ext uri="{A12FA001-AC4F-418D-AE19-62706E023703}">
                        <ahyp:hlinkClr xmlns:ahyp="http://schemas.microsoft.com/office/drawing/2018/hyperlinkcolor" val="tx"/>
                      </a:ext>
                    </a:extLst>
                  </a:hlinkClick>
                </a:rPr>
                <a:t>FingerprintCleanupThread</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19" tooltip="class in hudson.model">
                    <a:extLst>
                      <a:ext uri="{A12FA001-AC4F-418D-AE19-62706E023703}">
                        <ahyp:hlinkClr xmlns:ahyp="http://schemas.microsoft.com/office/drawing/2018/hyperlinkcolor" val="tx"/>
                      </a:ext>
                    </a:extLst>
                  </a:hlinkClick>
                </a:rPr>
                <a:t>FingerprintMap</a:t>
              </a:r>
              <a:r>
                <a:rPr lang="zh-CN" altLang="zh-CN" sz="1400" dirty="0">
                  <a:solidFill>
                    <a:schemeClr val="accent1"/>
                  </a:solidFill>
                </a:rPr>
                <a:t> </a:t>
              </a:r>
            </a:p>
          </p:txBody>
        </p:sp>
        <p:sp>
          <p:nvSpPr>
            <p:cNvPr id="7" name="矩形 6">
              <a:extLst>
                <a:ext uri="{FF2B5EF4-FFF2-40B4-BE49-F238E27FC236}">
                  <a16:creationId xmlns:a16="http://schemas.microsoft.com/office/drawing/2014/main" id="{8F80FB2D-C92B-43FD-8B35-B6AF4F7B0958}"/>
                </a:ext>
              </a:extLst>
            </p:cNvPr>
            <p:cNvSpPr/>
            <p:nvPr/>
          </p:nvSpPr>
          <p:spPr>
            <a:xfrm>
              <a:off x="5943600" y="803257"/>
              <a:ext cx="3146612" cy="202959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8CD9709-8A2D-44ED-B488-69FD3E4A6666}"/>
                </a:ext>
              </a:extLst>
            </p:cNvPr>
            <p:cNvSpPr txBox="1"/>
            <p:nvPr/>
          </p:nvSpPr>
          <p:spPr>
            <a:xfrm>
              <a:off x="7105373" y="2525070"/>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13" name="组合 12">
            <a:extLst>
              <a:ext uri="{FF2B5EF4-FFF2-40B4-BE49-F238E27FC236}">
                <a16:creationId xmlns:a16="http://schemas.microsoft.com/office/drawing/2014/main" id="{C5B7F2C3-2FE8-4E41-AE21-692770F44656}"/>
              </a:ext>
            </a:extLst>
          </p:cNvPr>
          <p:cNvGrpSpPr/>
          <p:nvPr/>
        </p:nvGrpSpPr>
        <p:grpSpPr>
          <a:xfrm>
            <a:off x="230217" y="2743765"/>
            <a:ext cx="3334027" cy="2243569"/>
            <a:chOff x="752437" y="3511772"/>
            <a:chExt cx="3334027" cy="2243569"/>
          </a:xfrm>
        </p:grpSpPr>
        <p:sp>
          <p:nvSpPr>
            <p:cNvPr id="10" name="Rectangle 3">
              <a:extLst>
                <a:ext uri="{FF2B5EF4-FFF2-40B4-BE49-F238E27FC236}">
                  <a16:creationId xmlns:a16="http://schemas.microsoft.com/office/drawing/2014/main" id="{AA941E74-A33A-4645-9A26-65F86270D0F5}"/>
                </a:ext>
              </a:extLst>
            </p:cNvPr>
            <p:cNvSpPr>
              <a:spLocks noChangeArrowheads="1"/>
            </p:cNvSpPr>
            <p:nvPr/>
          </p:nvSpPr>
          <p:spPr bwMode="auto">
            <a:xfrm>
              <a:off x="752437" y="3511772"/>
              <a:ext cx="269837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chemeClr val="accent1"/>
                  </a:solidFill>
                  <a:hlinkClick r:id="rId20" tooltip="class in hudson.model">
                    <a:extLst>
                      <a:ext uri="{A12FA001-AC4F-418D-AE19-62706E023703}">
                        <ahyp:hlinkClr xmlns:ahyp="http://schemas.microsoft.com/office/drawing/2018/hyperlinkcolor" val="tx"/>
                      </a:ext>
                    </a:extLst>
                  </a:hlinkClick>
                </a:rPr>
                <a:t>User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1" tooltip="class in hudson.model">
                    <a:extLst>
                      <a:ext uri="{A12FA001-AC4F-418D-AE19-62706E023703}">
                        <ahyp:hlinkClr xmlns:ahyp="http://schemas.microsoft.com/office/drawing/2018/hyperlinkcolor" val="tx"/>
                      </a:ext>
                    </a:extLst>
                  </a:hlinkClick>
                </a:rPr>
                <a:t>User.AllUsers</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2" tooltip="class in hudson.model">
                    <a:extLst>
                      <a:ext uri="{A12FA001-AC4F-418D-AE19-62706E023703}">
                        <ahyp:hlinkClr xmlns:ahyp="http://schemas.microsoft.com/office/drawing/2018/hyperlinkcolor" val="tx"/>
                      </a:ext>
                    </a:extLst>
                  </a:hlinkClick>
                </a:rPr>
                <a:t>User.CanonicalIdResolver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3" tooltip="class in hudson.model">
                    <a:extLst>
                      <a:ext uri="{A12FA001-AC4F-418D-AE19-62706E023703}">
                        <ahyp:hlinkClr xmlns:ahyp="http://schemas.microsoft.com/office/drawing/2018/hyperlinkcolor" val="tx"/>
                      </a:ext>
                    </a:extLst>
                  </a:hlinkClick>
                </a:rPr>
                <a:t>User.FullNameIdResolver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4" tooltip="class in hudson.model">
                    <a:extLst>
                      <a:ext uri="{A12FA001-AC4F-418D-AE19-62706E023703}">
                        <ahyp:hlinkClr xmlns:ahyp="http://schemas.microsoft.com/office/drawing/2018/hyperlinkcolor" val="tx"/>
                      </a:ext>
                    </a:extLst>
                  </a:hlinkClick>
                </a:rPr>
                <a:t>User.UserIDCanonicalIdResolver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5" tooltip="class in hudson.model">
                    <a:extLst>
                      <a:ext uri="{A12FA001-AC4F-418D-AE19-62706E023703}">
                        <ahyp:hlinkClr xmlns:ahyp="http://schemas.microsoft.com/office/drawing/2018/hyperlinkcolor" val="tx"/>
                      </a:ext>
                    </a:extLst>
                  </a:hlinkClick>
                </a:rPr>
                <a:t>UserIdMapper</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6" tooltip="class in hudson.model">
                    <a:extLst>
                      <a:ext uri="{A12FA001-AC4F-418D-AE19-62706E023703}">
                        <ahyp:hlinkClr xmlns:ahyp="http://schemas.microsoft.com/office/drawing/2018/hyperlinkcolor" val="tx"/>
                      </a:ext>
                    </a:extLst>
                  </a:hlinkClick>
                </a:rPr>
                <a:t>UserProperties</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7" tooltip="class in hudson.model">
                    <a:extLst>
                      <a:ext uri="{A12FA001-AC4F-418D-AE19-62706E023703}">
                        <ahyp:hlinkClr xmlns:ahyp="http://schemas.microsoft.com/office/drawing/2018/hyperlinkcolor" val="tx"/>
                      </a:ext>
                    </a:extLst>
                  </a:hlinkClick>
                </a:rPr>
                <a:t>UserProperty</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28" tooltip="class in hudson.model">
                    <a:extLst>
                      <a:ext uri="{A12FA001-AC4F-418D-AE19-62706E023703}">
                        <ahyp:hlinkClr xmlns:ahyp="http://schemas.microsoft.com/office/drawing/2018/hyperlinkcolor" val="tx"/>
                      </a:ext>
                    </a:extLst>
                  </a:hlinkClick>
                </a:rPr>
                <a:t>UserPropertyDescriptor</a:t>
              </a:r>
              <a:r>
                <a:rPr lang="zh-CN" altLang="zh-CN" sz="1400" dirty="0">
                  <a:solidFill>
                    <a:schemeClr val="accent1"/>
                  </a:solidFill>
                </a:rPr>
                <a:t> </a:t>
              </a:r>
            </a:p>
          </p:txBody>
        </p:sp>
        <p:sp>
          <p:nvSpPr>
            <p:cNvPr id="11" name="矩形 10">
              <a:extLst>
                <a:ext uri="{FF2B5EF4-FFF2-40B4-BE49-F238E27FC236}">
                  <a16:creationId xmlns:a16="http://schemas.microsoft.com/office/drawing/2014/main" id="{58D18DE6-6A97-453E-A41B-0764CA8A2C75}"/>
                </a:ext>
              </a:extLst>
            </p:cNvPr>
            <p:cNvSpPr/>
            <p:nvPr/>
          </p:nvSpPr>
          <p:spPr>
            <a:xfrm>
              <a:off x="752437" y="3511772"/>
              <a:ext cx="3281681" cy="22435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ADB0C6B-C41C-4305-817F-250C3A1CD2B1}"/>
                </a:ext>
              </a:extLst>
            </p:cNvPr>
            <p:cNvSpPr txBox="1"/>
            <p:nvPr/>
          </p:nvSpPr>
          <p:spPr>
            <a:xfrm>
              <a:off x="2101625" y="5445171"/>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17" name="组合 16">
            <a:extLst>
              <a:ext uri="{FF2B5EF4-FFF2-40B4-BE49-F238E27FC236}">
                <a16:creationId xmlns:a16="http://schemas.microsoft.com/office/drawing/2014/main" id="{E9928E3C-727B-49C9-8C01-503A6479D1FE}"/>
              </a:ext>
            </a:extLst>
          </p:cNvPr>
          <p:cNvGrpSpPr/>
          <p:nvPr/>
        </p:nvGrpSpPr>
        <p:grpSpPr>
          <a:xfrm>
            <a:off x="3701673" y="2743765"/>
            <a:ext cx="3550022" cy="2029590"/>
            <a:chOff x="5836025" y="3559211"/>
            <a:chExt cx="3550022" cy="2029590"/>
          </a:xfrm>
        </p:grpSpPr>
        <p:sp>
          <p:nvSpPr>
            <p:cNvPr id="14" name="Rectangle 4">
              <a:extLst>
                <a:ext uri="{FF2B5EF4-FFF2-40B4-BE49-F238E27FC236}">
                  <a16:creationId xmlns:a16="http://schemas.microsoft.com/office/drawing/2014/main" id="{7A5F26C2-1BD8-4AB0-B8CE-E25DFF9C3773}"/>
                </a:ext>
              </a:extLst>
            </p:cNvPr>
            <p:cNvSpPr>
              <a:spLocks noChangeArrowheads="1"/>
            </p:cNvSpPr>
            <p:nvPr/>
          </p:nvSpPr>
          <p:spPr bwMode="auto">
            <a:xfrm>
              <a:off x="5836025" y="3559211"/>
              <a:ext cx="344244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29" tooltip="class in hudson.model">
                    <a:extLst>
                      <a:ext uri="{A12FA001-AC4F-418D-AE19-62706E023703}">
                        <ahyp:hlinkClr xmlns:ahyp="http://schemas.microsoft.com/office/drawing/2018/hyperlinkcolor" val="tx"/>
                      </a:ext>
                    </a:extLst>
                  </a:hlinkClick>
                </a:rPr>
                <a:t>UpdateCenter</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0" tooltip="class in hudson.model">
                    <a:extLst>
                      <a:ext uri="{A12FA001-AC4F-418D-AE19-62706E023703}">
                        <ahyp:hlinkClr xmlns:ahyp="http://schemas.microsoft.com/office/drawing/2018/hyperlinkcolor" val="tx"/>
                      </a:ext>
                    </a:extLst>
                  </a:hlinkClick>
                </a:rPr>
                <a:t>UpdateCenter.CoreUpdateMonitor</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1" tooltip="class in hudson.model">
                    <a:extLst>
                      <a:ext uri="{A12FA001-AC4F-418D-AE19-62706E023703}">
                        <ahyp:hlinkClr xmlns:ahyp="http://schemas.microsoft.com/office/drawing/2018/hyperlinkcolor" val="tx"/>
                      </a:ext>
                    </a:extLst>
                  </a:hlinkClick>
                </a:rPr>
                <a:t>UpdateCenter.PluginEntry</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2" tooltip="class in hudson.model">
                    <a:extLst>
                      <a:ext uri="{A12FA001-AC4F-418D-AE19-62706E023703}">
                        <ahyp:hlinkClr xmlns:ahyp="http://schemas.microsoft.com/office/drawing/2018/hyperlinkcolor" val="tx"/>
                      </a:ext>
                    </a:extLst>
                  </a:hlinkClick>
                </a:rPr>
                <a:t>UpdateCenter.UpdateCenterConfiguration</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3" tooltip="class in hudson.model">
                    <a:extLst>
                      <a:ext uri="{A12FA001-AC4F-418D-AE19-62706E023703}">
                        <ahyp:hlinkClr xmlns:ahyp="http://schemas.microsoft.com/office/drawing/2018/hyperlinkcolor" val="tx"/>
                      </a:ext>
                    </a:extLst>
                  </a:hlinkClick>
                </a:rPr>
                <a:t>UpdateSite</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4" tooltip="class in hudson.model">
                    <a:extLst>
                      <a:ext uri="{A12FA001-AC4F-418D-AE19-62706E023703}">
                        <ahyp:hlinkClr xmlns:ahyp="http://schemas.microsoft.com/office/drawing/2018/hyperlinkcolor" val="tx"/>
                      </a:ext>
                    </a:extLst>
                  </a:hlinkClick>
                </a:rPr>
                <a:t>UpdateSite.Entry</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5" tooltip="class in hudson.model">
                    <a:extLst>
                      <a:ext uri="{A12FA001-AC4F-418D-AE19-62706E023703}">
                        <ahyp:hlinkClr xmlns:ahyp="http://schemas.microsoft.com/office/drawing/2018/hyperlinkcolor" val="tx"/>
                      </a:ext>
                    </a:extLst>
                  </a:hlinkClick>
                </a:rPr>
                <a:t>UpdateSite.Warning</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6" tooltip="class in hudson.model">
                    <a:extLst>
                      <a:ext uri="{A12FA001-AC4F-418D-AE19-62706E023703}">
                        <ahyp:hlinkClr xmlns:ahyp="http://schemas.microsoft.com/office/drawing/2018/hyperlinkcolor" val="tx"/>
                      </a:ext>
                    </a:extLst>
                  </a:hlinkClick>
                </a:rPr>
                <a:t>UpdateSite.WarningVersionRange</a:t>
              </a:r>
              <a:r>
                <a:rPr lang="zh-CN" altLang="zh-CN" sz="1400" dirty="0">
                  <a:solidFill>
                    <a:schemeClr val="accent1"/>
                  </a:solidFill>
                </a:rPr>
                <a:t> </a:t>
              </a:r>
            </a:p>
          </p:txBody>
        </p:sp>
        <p:sp>
          <p:nvSpPr>
            <p:cNvPr id="15" name="矩形 14">
              <a:extLst>
                <a:ext uri="{FF2B5EF4-FFF2-40B4-BE49-F238E27FC236}">
                  <a16:creationId xmlns:a16="http://schemas.microsoft.com/office/drawing/2014/main" id="{D64668B4-CE1D-4EE3-9726-4D3E721E81F8}"/>
                </a:ext>
              </a:extLst>
            </p:cNvPr>
            <p:cNvSpPr/>
            <p:nvPr/>
          </p:nvSpPr>
          <p:spPr>
            <a:xfrm>
              <a:off x="5836025" y="3559211"/>
              <a:ext cx="3550022" cy="202959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C67A3D0-F50C-449F-AB06-92B59664F6E9}"/>
                </a:ext>
              </a:extLst>
            </p:cNvPr>
            <p:cNvSpPr txBox="1"/>
            <p:nvPr/>
          </p:nvSpPr>
          <p:spPr>
            <a:xfrm>
              <a:off x="7401208" y="5262215"/>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21" name="组合 20">
            <a:extLst>
              <a:ext uri="{FF2B5EF4-FFF2-40B4-BE49-F238E27FC236}">
                <a16:creationId xmlns:a16="http://schemas.microsoft.com/office/drawing/2014/main" id="{62CBBF37-7ADA-432B-A743-1E901ECD6FEA}"/>
              </a:ext>
            </a:extLst>
          </p:cNvPr>
          <p:cNvGrpSpPr/>
          <p:nvPr/>
        </p:nvGrpSpPr>
        <p:grpSpPr>
          <a:xfrm>
            <a:off x="240456" y="5139726"/>
            <a:ext cx="2613211" cy="987774"/>
            <a:chOff x="5567082" y="735106"/>
            <a:chExt cx="2613211" cy="987774"/>
          </a:xfrm>
        </p:grpSpPr>
        <p:sp>
          <p:nvSpPr>
            <p:cNvPr id="18" name="Rectangle 5">
              <a:extLst>
                <a:ext uri="{FF2B5EF4-FFF2-40B4-BE49-F238E27FC236}">
                  <a16:creationId xmlns:a16="http://schemas.microsoft.com/office/drawing/2014/main" id="{60815E95-C056-495D-94AF-91B4F7C10D62}"/>
                </a:ext>
              </a:extLst>
            </p:cNvPr>
            <p:cNvSpPr>
              <a:spLocks noChangeArrowheads="1"/>
            </p:cNvSpPr>
            <p:nvPr/>
          </p:nvSpPr>
          <p:spPr bwMode="auto">
            <a:xfrm>
              <a:off x="5602940" y="782717"/>
              <a:ext cx="22992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7" tooltip="class in hudson.model">
                    <a:extLst>
                      <a:ext uri="{A12FA001-AC4F-418D-AE19-62706E023703}">
                        <ahyp:hlinkClr xmlns:ahyp="http://schemas.microsoft.com/office/drawing/2018/hyperlinkcolor" val="tx"/>
                      </a:ext>
                    </a:extLst>
                  </a:hlinkClick>
                </a:rPr>
                <a:t>WorkspaceBrowser</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8" tooltip="class in hudson.model">
                    <a:extLst>
                      <a:ext uri="{A12FA001-AC4F-418D-AE19-62706E023703}">
                        <ahyp:hlinkClr xmlns:ahyp="http://schemas.microsoft.com/office/drawing/2018/hyperlinkcolor" val="tx"/>
                      </a:ext>
                    </a:extLst>
                  </a:hlinkClick>
                </a:rPr>
                <a:t>WorkspaceCleanupThread</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39" tooltip="class in hudson.model">
                    <a:extLst>
                      <a:ext uri="{A12FA001-AC4F-418D-AE19-62706E023703}">
                        <ahyp:hlinkClr xmlns:ahyp="http://schemas.microsoft.com/office/drawing/2018/hyperlinkcolor" val="tx"/>
                      </a:ext>
                    </a:extLst>
                  </a:hlinkClick>
                </a:rPr>
                <a:t>WorkspaceListener</a:t>
              </a:r>
              <a:r>
                <a:rPr lang="zh-CN" altLang="zh-CN" sz="1400" dirty="0">
                  <a:solidFill>
                    <a:schemeClr val="accent1"/>
                  </a:solidFill>
                </a:rPr>
                <a:t> </a:t>
              </a:r>
            </a:p>
          </p:txBody>
        </p:sp>
        <p:sp>
          <p:nvSpPr>
            <p:cNvPr id="19" name="矩形 18">
              <a:extLst>
                <a:ext uri="{FF2B5EF4-FFF2-40B4-BE49-F238E27FC236}">
                  <a16:creationId xmlns:a16="http://schemas.microsoft.com/office/drawing/2014/main" id="{69B37037-7A18-453D-883D-45CABD78909C}"/>
                </a:ext>
              </a:extLst>
            </p:cNvPr>
            <p:cNvSpPr/>
            <p:nvPr/>
          </p:nvSpPr>
          <p:spPr>
            <a:xfrm>
              <a:off x="5567082" y="735106"/>
              <a:ext cx="2538456" cy="9861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5A50F3C-EE74-44A7-8CFA-7FEBD05CB01D}"/>
                </a:ext>
              </a:extLst>
            </p:cNvPr>
            <p:cNvSpPr txBox="1"/>
            <p:nvPr/>
          </p:nvSpPr>
          <p:spPr>
            <a:xfrm>
              <a:off x="6195454" y="1415103"/>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25" name="组合 24">
            <a:extLst>
              <a:ext uri="{FF2B5EF4-FFF2-40B4-BE49-F238E27FC236}">
                <a16:creationId xmlns:a16="http://schemas.microsoft.com/office/drawing/2014/main" id="{A8E94287-A282-463C-8EDE-2EA03EC2AC87}"/>
              </a:ext>
            </a:extLst>
          </p:cNvPr>
          <p:cNvGrpSpPr/>
          <p:nvPr/>
        </p:nvGrpSpPr>
        <p:grpSpPr>
          <a:xfrm>
            <a:off x="2998693" y="5139726"/>
            <a:ext cx="4007224" cy="940351"/>
            <a:chOff x="6096000" y="2245097"/>
            <a:chExt cx="4007224" cy="940351"/>
          </a:xfrm>
        </p:grpSpPr>
        <p:sp>
          <p:nvSpPr>
            <p:cNvPr id="22" name="Rectangle 6">
              <a:extLst>
                <a:ext uri="{FF2B5EF4-FFF2-40B4-BE49-F238E27FC236}">
                  <a16:creationId xmlns:a16="http://schemas.microsoft.com/office/drawing/2014/main" id="{E4F6780E-A57E-4E14-9B3C-BC5BE32BAED9}"/>
                </a:ext>
              </a:extLst>
            </p:cNvPr>
            <p:cNvSpPr>
              <a:spLocks noChangeArrowheads="1"/>
            </p:cNvSpPr>
            <p:nvPr/>
          </p:nvSpPr>
          <p:spPr bwMode="auto">
            <a:xfrm>
              <a:off x="6096000" y="2245097"/>
              <a:ext cx="37562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chemeClr val="accent1"/>
                  </a:solidFill>
                  <a:hlinkClick r:id="rId40" tooltip="class in hudson.model">
                    <a:extLst>
                      <a:ext uri="{A12FA001-AC4F-418D-AE19-62706E023703}">
                        <ahyp:hlinkClr xmlns:ahyp="http://schemas.microsoft.com/office/drawing/2018/hyperlinkcolor" val="tx"/>
                      </a:ext>
                    </a:extLst>
                  </a:hlinkClick>
                </a:rPr>
                <a:t>UsageStatistics</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41" tooltip="class in hudson.model">
                    <a:extLst>
                      <a:ext uri="{A12FA001-AC4F-418D-AE19-62706E023703}">
                        <ahyp:hlinkClr xmlns:ahyp="http://schemas.microsoft.com/office/drawing/2018/hyperlinkcolor" val="tx"/>
                      </a:ext>
                    </a:extLst>
                  </a:hlinkClick>
                </a:rPr>
                <a:t>UsageStatistics.CombinedCipherInputStream</a:t>
              </a:r>
              <a:r>
                <a:rPr lang="zh-CN" altLang="zh-CN" sz="1400" dirty="0">
                  <a:solidFill>
                    <a:schemeClr val="accent1"/>
                  </a:solidFill>
                </a:rPr>
                <a:t> </a:t>
              </a:r>
            </a:p>
            <a:p>
              <a:pPr eaLnBrk="0" fontAlgn="base" hangingPunct="0">
                <a:spcBef>
                  <a:spcPct val="0"/>
                </a:spcBef>
                <a:spcAft>
                  <a:spcPct val="0"/>
                </a:spcAft>
              </a:pPr>
              <a:r>
                <a:rPr lang="zh-CN" altLang="zh-CN" sz="1400" dirty="0">
                  <a:solidFill>
                    <a:schemeClr val="accent1"/>
                  </a:solidFill>
                  <a:hlinkClick r:id="rId42" tooltip="class in hudson.model">
                    <a:extLst>
                      <a:ext uri="{A12FA001-AC4F-418D-AE19-62706E023703}">
                        <ahyp:hlinkClr xmlns:ahyp="http://schemas.microsoft.com/office/drawing/2018/hyperlinkcolor" val="tx"/>
                      </a:ext>
                    </a:extLst>
                  </a:hlinkClick>
                </a:rPr>
                <a:t>UsageStatistics.CombinedCipherOutputStream</a:t>
              </a:r>
              <a:r>
                <a:rPr lang="zh-CN" altLang="zh-CN" sz="1400" dirty="0">
                  <a:solidFill>
                    <a:schemeClr val="accent1"/>
                  </a:solidFill>
                </a:rPr>
                <a:t> </a:t>
              </a:r>
            </a:p>
          </p:txBody>
        </p:sp>
        <p:sp>
          <p:nvSpPr>
            <p:cNvPr id="23" name="矩形 22">
              <a:extLst>
                <a:ext uri="{FF2B5EF4-FFF2-40B4-BE49-F238E27FC236}">
                  <a16:creationId xmlns:a16="http://schemas.microsoft.com/office/drawing/2014/main" id="{4EF0AC0D-EAF7-46A9-AAFF-DC6FAAB379AF}"/>
                </a:ext>
              </a:extLst>
            </p:cNvPr>
            <p:cNvSpPr/>
            <p:nvPr/>
          </p:nvSpPr>
          <p:spPr>
            <a:xfrm>
              <a:off x="6096000" y="2245097"/>
              <a:ext cx="4007224" cy="9403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EF77555E-146C-424F-B04D-8AC016561095}"/>
                </a:ext>
              </a:extLst>
            </p:cNvPr>
            <p:cNvSpPr txBox="1"/>
            <p:nvPr/>
          </p:nvSpPr>
          <p:spPr>
            <a:xfrm>
              <a:off x="8118385" y="2877671"/>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grpSp>
        <p:nvGrpSpPr>
          <p:cNvPr id="30" name="组合 29">
            <a:extLst>
              <a:ext uri="{FF2B5EF4-FFF2-40B4-BE49-F238E27FC236}">
                <a16:creationId xmlns:a16="http://schemas.microsoft.com/office/drawing/2014/main" id="{997C9B80-0C7B-4F60-BAFC-678DF1758CDB}"/>
              </a:ext>
            </a:extLst>
          </p:cNvPr>
          <p:cNvGrpSpPr/>
          <p:nvPr/>
        </p:nvGrpSpPr>
        <p:grpSpPr>
          <a:xfrm>
            <a:off x="8115326" y="249202"/>
            <a:ext cx="2786653" cy="1383259"/>
            <a:chOff x="8659906" y="885690"/>
            <a:chExt cx="2786653" cy="1383259"/>
          </a:xfrm>
        </p:grpSpPr>
        <p:sp>
          <p:nvSpPr>
            <p:cNvPr id="27" name="Rectangle 8">
              <a:extLst>
                <a:ext uri="{FF2B5EF4-FFF2-40B4-BE49-F238E27FC236}">
                  <a16:creationId xmlns:a16="http://schemas.microsoft.com/office/drawing/2014/main" id="{0FEE0E74-33A6-4848-BFD4-8196E4F77AB2}"/>
                </a:ext>
              </a:extLst>
            </p:cNvPr>
            <p:cNvSpPr>
              <a:spLocks noChangeArrowheads="1"/>
            </p:cNvSpPr>
            <p:nvPr/>
          </p:nvSpPr>
          <p:spPr bwMode="auto">
            <a:xfrm>
              <a:off x="8659906" y="885690"/>
              <a:ext cx="270734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43" tooltip="class in hudson.model">
                    <a:extLst>
                      <a:ext uri="{A12FA001-AC4F-418D-AE19-62706E023703}">
                        <ahyp:hlinkClr xmlns:ahyp="http://schemas.microsoft.com/office/drawing/2018/hyperlinkcolor" val="tx"/>
                      </a:ext>
                    </a:extLst>
                  </a:hlinkClick>
                </a:rPr>
                <a:t>TransientBuildActionFactory</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44" tooltip="class in hudson.model">
                    <a:extLst>
                      <a:ext uri="{A12FA001-AC4F-418D-AE19-62706E023703}">
                        <ahyp:hlinkClr xmlns:ahyp="http://schemas.microsoft.com/office/drawing/2018/hyperlinkcolor" val="tx"/>
                      </a:ext>
                    </a:extLst>
                  </a:hlinkClick>
                </a:rPr>
                <a:t>TransientComputerActionFactory</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45" tooltip="class in hudson.model">
                    <a:extLst>
                      <a:ext uri="{A12FA001-AC4F-418D-AE19-62706E023703}">
                        <ahyp:hlinkClr xmlns:ahyp="http://schemas.microsoft.com/office/drawing/2018/hyperlinkcolor" val="tx"/>
                      </a:ext>
                    </a:extLst>
                  </a:hlinkClick>
                </a:rPr>
                <a:t>TransientProjectActionFactory</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46" tooltip="class in hudson.model">
                    <a:extLst>
                      <a:ext uri="{A12FA001-AC4F-418D-AE19-62706E023703}">
                        <ahyp:hlinkClr xmlns:ahyp="http://schemas.microsoft.com/office/drawing/2018/hyperlinkcolor" val="tx"/>
                      </a:ext>
                    </a:extLst>
                  </a:hlinkClick>
                </a:rPr>
                <a:t>TransientUserActionFactory</a:t>
              </a:r>
              <a:r>
                <a:rPr lang="zh-CN" altLang="zh-CN" sz="1400" dirty="0">
                  <a:solidFill>
                    <a:schemeClr val="accent1"/>
                  </a:solidFill>
                </a:rPr>
                <a:t> </a:t>
              </a:r>
            </a:p>
            <a:p>
              <a:pPr marR="0" lvl="0" indent="0" eaLnBrk="0" fontAlgn="base" hangingPunct="0">
                <a:lnSpc>
                  <a:spcPct val="100000"/>
                </a:lnSpc>
                <a:spcBef>
                  <a:spcPct val="0"/>
                </a:spcBef>
                <a:spcAft>
                  <a:spcPct val="0"/>
                </a:spcAft>
                <a:buClrTx/>
                <a:buSzTx/>
                <a:tabLst/>
              </a:pPr>
              <a:r>
                <a:rPr lang="zh-CN" altLang="zh-CN" sz="1400" dirty="0">
                  <a:solidFill>
                    <a:schemeClr val="accent1"/>
                  </a:solidFill>
                  <a:hlinkClick r:id="rId47" tooltip="class in hudson.model">
                    <a:extLst>
                      <a:ext uri="{A12FA001-AC4F-418D-AE19-62706E023703}">
                        <ahyp:hlinkClr xmlns:ahyp="http://schemas.microsoft.com/office/drawing/2018/hyperlinkcolor" val="tx"/>
                      </a:ext>
                    </a:extLst>
                  </a:hlinkClick>
                </a:rPr>
                <a:t>TransientViewActionFactory</a:t>
              </a:r>
              <a:r>
                <a:rPr lang="zh-CN" altLang="zh-CN" sz="1400" dirty="0">
                  <a:solidFill>
                    <a:schemeClr val="accent1"/>
                  </a:solidFill>
                </a:rPr>
                <a:t> </a:t>
              </a:r>
            </a:p>
          </p:txBody>
        </p:sp>
        <p:sp>
          <p:nvSpPr>
            <p:cNvPr id="28" name="矩形 27">
              <a:extLst>
                <a:ext uri="{FF2B5EF4-FFF2-40B4-BE49-F238E27FC236}">
                  <a16:creationId xmlns:a16="http://schemas.microsoft.com/office/drawing/2014/main" id="{639AD7E9-155A-4A71-93A6-15DA097DDD07}"/>
                </a:ext>
              </a:extLst>
            </p:cNvPr>
            <p:cNvSpPr/>
            <p:nvPr/>
          </p:nvSpPr>
          <p:spPr>
            <a:xfrm>
              <a:off x="8659906" y="885690"/>
              <a:ext cx="2770094" cy="138325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F5640F9-21F0-4F6C-91FE-771F2E2A4580}"/>
                </a:ext>
              </a:extLst>
            </p:cNvPr>
            <p:cNvSpPr txBox="1"/>
            <p:nvPr/>
          </p:nvSpPr>
          <p:spPr>
            <a:xfrm>
              <a:off x="9461720" y="1961172"/>
              <a:ext cx="1984839" cy="307777"/>
            </a:xfrm>
            <a:prstGeom prst="rect">
              <a:avLst/>
            </a:prstGeom>
            <a:noFill/>
          </p:spPr>
          <p:txBody>
            <a:bodyPr wrap="none" rtlCol="0">
              <a:spAutoFit/>
            </a:bodyPr>
            <a:lstStyle/>
            <a:p>
              <a:r>
                <a:rPr lang="en-US" altLang="zh-CN" sz="1400" dirty="0"/>
                <a:t>package hudson.model</a:t>
              </a:r>
              <a:endParaRPr lang="zh-CN" altLang="en-US" sz="1400" dirty="0"/>
            </a:p>
          </p:txBody>
        </p:sp>
      </p:grpSp>
    </p:spTree>
    <p:extLst>
      <p:ext uri="{BB962C8B-B14F-4D97-AF65-F5344CB8AC3E}">
        <p14:creationId xmlns:p14="http://schemas.microsoft.com/office/powerpoint/2010/main" val="1509016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027C265-4D7D-4587-9EA8-6E8364D1E422}">
  <we:reference id="wa200000113" version="1.0.0.0" store="zh-CN"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2786</TotalTime>
  <Words>905</Words>
  <Application>Microsoft Office PowerPoint</Application>
  <PresentationFormat>宽屏</PresentationFormat>
  <Paragraphs>487</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Jenkins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 xiaokang</dc:creator>
  <cp:lastModifiedBy>an xiaokang</cp:lastModifiedBy>
  <cp:revision>5</cp:revision>
  <dcterms:created xsi:type="dcterms:W3CDTF">2019-11-08T14:17:47Z</dcterms:created>
  <dcterms:modified xsi:type="dcterms:W3CDTF">2019-11-10T13:41:37Z</dcterms:modified>
</cp:coreProperties>
</file>