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50" d="100"/>
          <a:sy n="50" d="100"/>
        </p:scale>
        <p:origin x="253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24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2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9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4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6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0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7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0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8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4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E91A-FF75-4587-BC4D-2BD1FD1FDDE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0EA8-9D63-42CA-8E20-F898D1E9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89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D0615C2-A7AB-477A-944E-B7EC6332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4854" y="8018824"/>
            <a:ext cx="1551815" cy="972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3CCEF74-18D7-47EA-BCFE-8CE285A6D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3680" y="9286303"/>
            <a:ext cx="2251563" cy="99631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D89AE0-53CF-46B4-80EB-DF88195A9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305" y="6970379"/>
            <a:ext cx="3600000" cy="104844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E530971-3D1D-4E7B-8962-69720BDA6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971" y="4327675"/>
            <a:ext cx="1148243" cy="162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8C6FB04-54FD-4312-A3DB-6092DE8883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305" y="5860214"/>
            <a:ext cx="3460733" cy="108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CE3D719-1599-4697-AF88-8A7B26134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1581" y="8122619"/>
            <a:ext cx="3600000" cy="85333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3BEE79A-DC18-4707-8F0B-5ABA51A9F5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5893706" y="2674242"/>
            <a:ext cx="1876650" cy="101212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FE74165-A50E-4F6C-9BA8-609F26657D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541" y="8972865"/>
            <a:ext cx="2442159" cy="162810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3723B23-4331-48AA-B3E4-D3F1569313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1581" y="2382500"/>
            <a:ext cx="4059762" cy="10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DE22A66-5D09-46F5-97D7-63932EF3F8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8305" y="4613702"/>
            <a:ext cx="5503187" cy="10800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0F61557-2213-4232-8F48-4880DAAAE1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07207" y="7870268"/>
            <a:ext cx="2649232" cy="2700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A5DFBA9-6DAA-4DAC-8D02-C0F5EF163C8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r="52928"/>
          <a:stretch/>
        </p:blipFill>
        <p:spPr>
          <a:xfrm>
            <a:off x="221581" y="90844"/>
            <a:ext cx="1480923" cy="1080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BA9E9C-4B35-4355-9571-F45F0F1A6BF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55620" y="2566848"/>
            <a:ext cx="1627118" cy="182917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8BC07A0-EBDD-4DA7-BF66-B81582512ED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1581" y="3530611"/>
            <a:ext cx="4826253" cy="1080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AC216F07-1E83-4907-BDEB-3FC70C2158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21581" y="1302500"/>
            <a:ext cx="4237899" cy="108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D3E9205-3EC2-46BF-A6E6-C4826DF34B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25850" y="90844"/>
            <a:ext cx="2892204" cy="108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54D6642E-414E-4720-936C-844D29CA924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78705" y="1336556"/>
            <a:ext cx="2394002" cy="10800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4CE75B33-2261-480E-9355-5DAF8B84853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890359" y="6045848"/>
            <a:ext cx="2553212" cy="2016585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E253D843-25F2-4CC5-AF64-C4D393DC44D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rot="16200000">
            <a:off x="3311797" y="6310263"/>
            <a:ext cx="2074135" cy="117403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C5DCB46-A54E-4CEA-842B-7BCF5D8446F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76" y="312834"/>
            <a:ext cx="901153" cy="789899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9D597C59-0FE4-414C-B0A5-087E0F68F650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51571"/>
          <a:stretch/>
        </p:blipFill>
        <p:spPr>
          <a:xfrm>
            <a:off x="1672024" y="142742"/>
            <a:ext cx="152363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63D7EC71CD5D48AF98B3C479EC2338" ma:contentTypeVersion="10" ma:contentTypeDescription="Create a new document." ma:contentTypeScope="" ma:versionID="4a7143a893cb48ed5998a0b3f93fb72e">
  <xsd:schema xmlns:xsd="http://www.w3.org/2001/XMLSchema" xmlns:xs="http://www.w3.org/2001/XMLSchema" xmlns:p="http://schemas.microsoft.com/office/2006/metadata/properties" xmlns:ns3="d10bb7c6-8c34-46b9-a780-8d5b77ac9a2e" xmlns:ns4="29cf6e73-e8f1-476a-aa49-8f1219ab7327" targetNamespace="http://schemas.microsoft.com/office/2006/metadata/properties" ma:root="true" ma:fieldsID="a3d1d90862f381c71a96e3360b6e3163" ns3:_="" ns4:_="">
    <xsd:import namespace="d10bb7c6-8c34-46b9-a780-8d5b77ac9a2e"/>
    <xsd:import namespace="29cf6e73-e8f1-476a-aa49-8f1219ab73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bb7c6-8c34-46b9-a780-8d5b77ac9a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cf6e73-e8f1-476a-aa49-8f1219ab73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9028ED-C708-4112-B5AD-DA0AA2F86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bb7c6-8c34-46b9-a780-8d5b77ac9a2e"/>
    <ds:schemaRef ds:uri="29cf6e73-e8f1-476a-aa49-8f1219ab7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15BE61-D537-41C2-93A5-470415F67E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A33BC3-29EE-46CF-90DA-9FA6053CF518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29cf6e73-e8f1-476a-aa49-8f1219ab7327"/>
    <ds:schemaRef ds:uri="http://schemas.microsoft.com/office/2006/metadata/properties"/>
    <ds:schemaRef ds:uri="http://purl.org/dc/dcmitype/"/>
    <ds:schemaRef ds:uri="d10bb7c6-8c34-46b9-a780-8d5b77ac9a2e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GHANI</dc:creator>
  <cp:lastModifiedBy>ANAS GHANI</cp:lastModifiedBy>
  <cp:revision>3</cp:revision>
  <dcterms:created xsi:type="dcterms:W3CDTF">2024-03-02T07:44:41Z</dcterms:created>
  <dcterms:modified xsi:type="dcterms:W3CDTF">2024-03-02T08:08:48Z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0x0101007F63D7EC71CD5D48AF98B3C479EC2338</vt:lpwstr>
  </property>
</Properties>
</file>