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embeddedFontLst>
    <p:embeddedFont>
      <p:font typeface="Ultra"/>
      <p:regular r:id="rId56"/>
    </p:embeddedFont>
    <p:embeddedFont>
      <p:font typeface="Karla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Le N Ngoc Y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57021F-46A2-4059-8A86-6DA30C945440}">
  <a:tblStyle styleId="{4D57021F-46A2-4059-8A86-6DA30C9454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Karla-bold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Karla-regular.fntdata"/><Relationship Id="rId12" Type="http://schemas.openxmlformats.org/officeDocument/2006/relationships/slide" Target="slides/slide5.xml"/><Relationship Id="rId56" Type="http://schemas.openxmlformats.org/officeDocument/2006/relationships/font" Target="fonts/Ultra-regular.fntdata"/><Relationship Id="rId15" Type="http://schemas.openxmlformats.org/officeDocument/2006/relationships/slide" Target="slides/slide8.xml"/><Relationship Id="rId59" Type="http://schemas.openxmlformats.org/officeDocument/2006/relationships/font" Target="fonts/Karla-italic.fntdata"/><Relationship Id="rId14" Type="http://schemas.openxmlformats.org/officeDocument/2006/relationships/slide" Target="slides/slide7.xml"/><Relationship Id="rId58" Type="http://schemas.openxmlformats.org/officeDocument/2006/relationships/font" Target="fonts/Karla-bold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6-03T15:30:41.343">
    <p:pos x="3844" y="2709"/>
    <p:text>https://www.kaggle.com/datasets/vivek468/superstore-dataset-final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5-31T08:15:25.808">
    <p:pos x="1888" y="811"/>
    <p:text>https://www.scribd.com/document/430966514/PROFIT-MARGIN-pdf#:~:text=The%20profit%20margin%20is%20a,a%20company%20uses%20its%20income.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6-03T05:32:36.777">
    <p:pos x="3844" y="2709"/>
    <p:text>https://www.selluseller.com/resources/blogs/how-to-maximize-selling-during-peak-seasons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5cef0da9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5cef0da9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5cef0da9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25cef0da9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a5b52c2fde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a5b52c2fde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a5b52c2f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a5b52c2f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25cef0da9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25cef0da9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5cef0da9a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25cef0da9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5cef0da9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5cef0da9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5cef0da9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25cef0da9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25cef0da9a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25cef0da9a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25cef0da9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25cef0da9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2cb65bc1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a2cb65bc1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25cef0da9a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25cef0da9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4d39547c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4d39547c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4d39547c7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4d39547c7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4d39547c7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4d39547c7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4d39547c7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4d39547c7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d39547c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d39547c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d39547c7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d39547c7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d39547c7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d39547c7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4d39547c7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4d39547c7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24d39547c7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24d39547c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5cef0da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5cef0da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4d39547c7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4d39547c7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24d39547c79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24d39547c7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d39547c7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4d39547c7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d39547c7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4d39547c7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4d39547c7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4d39547c7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24d39547c7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24d39547c7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a2cb65bc12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a2cb65bc1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4d39547c7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24d39547c7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4d39547c7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4d39547c7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4d39547c7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4d39547c7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a5b52c2fde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a5b52c2fde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4d39547c79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4d39547c79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4d39547c7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4d39547c7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4d39547c79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4d39547c79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4d39547c7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4d39547c7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4d39547c79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4d39547c79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a5b52c2fd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a5b52c2fd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24e7422947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24e7422947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e742294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4e742294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a5b52c2fd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a5b52c2fd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5cef0da9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5cef0da9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5cef0da9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5cef0da9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5cef0da9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5cef0da9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a2cb65bc12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a2cb65bc12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5cef0da9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5cef0da9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38625" y="2164425"/>
            <a:ext cx="6666900" cy="1975500"/>
          </a:xfrm>
          <a:prstGeom prst="rect">
            <a:avLst/>
          </a:prstGeom>
          <a:effectLst>
            <a:outerShdw rotWithShape="0" algn="bl" dir="7800000" dist="47625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698925" y="4292250"/>
            <a:ext cx="37461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effectLst>
            <a:outerShdw rotWithShape="0" algn="bl" dir="7980000" dist="114300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  <a:effectLst>
            <a:outerShdw rotWithShape="0" algn="bl" dir="9000000" dist="38100">
              <a:schemeClr val="l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17750" y="1390548"/>
            <a:ext cx="77085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2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2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grpSp>
        <p:nvGrpSpPr>
          <p:cNvPr id="16" name="Google Shape;16;p4"/>
          <p:cNvGrpSpPr/>
          <p:nvPr/>
        </p:nvGrpSpPr>
        <p:grpSpPr>
          <a:xfrm>
            <a:off x="715050" y="4700425"/>
            <a:ext cx="7713900" cy="462600"/>
            <a:chOff x="715050" y="4700425"/>
            <a:chExt cx="7713900" cy="462600"/>
          </a:xfrm>
        </p:grpSpPr>
        <p:sp>
          <p:nvSpPr>
            <p:cNvPr id="17" name="Google Shape;17;p4"/>
            <p:cNvSpPr/>
            <p:nvPr/>
          </p:nvSpPr>
          <p:spPr>
            <a:xfrm>
              <a:off x="715050" y="4700425"/>
              <a:ext cx="7713900" cy="46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" name="Google Shape;18;p4"/>
            <p:cNvCxnSpPr>
              <a:stCxn id="17" idx="1"/>
            </p:cNvCxnSpPr>
            <p:nvPr/>
          </p:nvCxnSpPr>
          <p:spPr>
            <a:xfrm>
              <a:off x="715050" y="4931725"/>
              <a:ext cx="336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4"/>
            <p:cNvCxnSpPr>
              <a:endCxn id="17" idx="3"/>
            </p:cNvCxnSpPr>
            <p:nvPr/>
          </p:nvCxnSpPr>
          <p:spPr>
            <a:xfrm>
              <a:off x="5056650" y="4931725"/>
              <a:ext cx="3372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17750" y="539500"/>
            <a:ext cx="7708500" cy="5655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  <a:effectLst>
            <a:outerShdw rotWithShape="0" algn="bl" dir="7800000" dist="38100">
              <a:schemeClr val="accent2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6" name="Google Shape;26;p6"/>
          <p:cNvGrpSpPr/>
          <p:nvPr/>
        </p:nvGrpSpPr>
        <p:grpSpPr>
          <a:xfrm>
            <a:off x="715050" y="4700425"/>
            <a:ext cx="7713900" cy="462600"/>
            <a:chOff x="715050" y="4700425"/>
            <a:chExt cx="7713900" cy="462600"/>
          </a:xfrm>
        </p:grpSpPr>
        <p:sp>
          <p:nvSpPr>
            <p:cNvPr id="27" name="Google Shape;27;p6"/>
            <p:cNvSpPr/>
            <p:nvPr/>
          </p:nvSpPr>
          <p:spPr>
            <a:xfrm>
              <a:off x="715050" y="4700425"/>
              <a:ext cx="7713900" cy="462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" name="Google Shape;28;p6"/>
            <p:cNvCxnSpPr>
              <a:stCxn id="27" idx="1"/>
            </p:cNvCxnSpPr>
            <p:nvPr/>
          </p:nvCxnSpPr>
          <p:spPr>
            <a:xfrm>
              <a:off x="715050" y="4931725"/>
              <a:ext cx="3363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6"/>
            <p:cNvCxnSpPr>
              <a:endCxn id="27" idx="3"/>
            </p:cNvCxnSpPr>
            <p:nvPr/>
          </p:nvCxnSpPr>
          <p:spPr>
            <a:xfrm>
              <a:off x="5056650" y="4931725"/>
              <a:ext cx="3372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effectLst>
            <a:outerShdw rotWithShape="0" algn="bl" dir="7980000" dist="38100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Ultra"/>
              <a:buNone/>
              <a:defRPr sz="3000">
                <a:latin typeface="Ultra"/>
                <a:ea typeface="Ultra"/>
                <a:cs typeface="Ultra"/>
                <a:sym typeface="Ultra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500"/>
            <a:ext cx="77085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ltra"/>
              <a:buNone/>
              <a:defRPr sz="3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7750" y="1238143"/>
            <a:ext cx="77085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●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238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○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238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■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238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●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238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○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238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■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238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●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238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○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238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Karla"/>
              <a:buChar char="■"/>
              <a:def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5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comments" Target="../comments/comment3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3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scribd.com/document/430966514/PROFIT-MARGIN-pdf#" TargetMode="External"/><Relationship Id="rId4" Type="http://schemas.openxmlformats.org/officeDocument/2006/relationships/hyperlink" Target="https://www.forbes.com/sites/square/2020/12/10/what-to-consider-when-choosing-a-shipping-company/?sh=71060e0e3219" TargetMode="External"/><Relationship Id="rId5" Type="http://schemas.openxmlformats.org/officeDocument/2006/relationships/hyperlink" Target="https://www.easyship.com/blog/what-is-standard-shipping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ww.kaggle.com/datasets/vivek468/superstore-dataset-final" TargetMode="External"/><Relationship Id="rId4" Type="http://schemas.openxmlformats.org/officeDocument/2006/relationships/hyperlink" Target="https://www.selluseller.com/resources/blogs/how-to-maximize-selling-during-peak-seasons" TargetMode="External"/><Relationship Id="rId5" Type="http://schemas.openxmlformats.org/officeDocument/2006/relationships/hyperlink" Target="https://www.investopedia.com/terms/1/80-20-rule.asp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hyperlink" Target="https://www.kaggle.com/datasets/vivek468/superstore-dataset-fin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ctrTitle"/>
          </p:nvPr>
        </p:nvSpPr>
        <p:spPr>
          <a:xfrm>
            <a:off x="1238525" y="2378725"/>
            <a:ext cx="6666900" cy="131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Superstore sales analysis: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Sales performance across the US based on different variables.</a:t>
            </a:r>
            <a:endParaRPr sz="2500"/>
          </a:p>
        </p:txBody>
      </p:sp>
      <p:sp>
        <p:nvSpPr>
          <p:cNvPr id="51" name="Google Shape;51;p13"/>
          <p:cNvSpPr txBox="1"/>
          <p:nvPr>
            <p:ph idx="1" type="subTitle"/>
          </p:nvPr>
        </p:nvSpPr>
        <p:spPr>
          <a:xfrm>
            <a:off x="2679550" y="3977225"/>
            <a:ext cx="37461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Le Nguyen Ngoc Yen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Class: D4E50</a:t>
            </a:r>
            <a:endParaRPr/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08475" y="3977225"/>
            <a:ext cx="1453200" cy="3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Today </a:t>
            </a:r>
            <a:r>
              <a:rPr lang="en"/>
              <a:t>30/05</a:t>
            </a:r>
            <a:endParaRPr sz="160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447303" y="-108674"/>
            <a:ext cx="8004997" cy="2487405"/>
            <a:chOff x="447303" y="-108674"/>
            <a:chExt cx="8004997" cy="2487405"/>
          </a:xfrm>
        </p:grpSpPr>
        <p:sp>
          <p:nvSpPr>
            <p:cNvPr id="54" name="Google Shape;54;p13"/>
            <p:cNvSpPr/>
            <p:nvPr/>
          </p:nvSpPr>
          <p:spPr>
            <a:xfrm>
              <a:off x="718900" y="-2400"/>
              <a:ext cx="7733400" cy="214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" name="Google Shape;55;p13"/>
            <p:cNvGrpSpPr/>
            <p:nvPr/>
          </p:nvGrpSpPr>
          <p:grpSpPr>
            <a:xfrm>
              <a:off x="6552279" y="-99773"/>
              <a:ext cx="1885107" cy="2416603"/>
              <a:chOff x="6552279" y="2895715"/>
              <a:chExt cx="1885107" cy="2416603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8349929" y="4017500"/>
                <a:ext cx="25921" cy="15664"/>
              </a:xfrm>
              <a:custGeom>
                <a:rect b="b" l="l" r="r" t="t"/>
                <a:pathLst>
                  <a:path extrusionOk="0" h="336" w="556">
                    <a:moveTo>
                      <a:pt x="517" y="0"/>
                    </a:moveTo>
                    <a:cubicBezTo>
                      <a:pt x="345" y="77"/>
                      <a:pt x="172" y="144"/>
                      <a:pt x="0" y="220"/>
                    </a:cubicBezTo>
                    <a:lnTo>
                      <a:pt x="38" y="335"/>
                    </a:lnTo>
                    <a:cubicBezTo>
                      <a:pt x="211" y="268"/>
                      <a:pt x="383" y="192"/>
                      <a:pt x="555" y="125"/>
                    </a:cubicBezTo>
                    <a:lnTo>
                      <a:pt x="517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8390956" y="3998292"/>
                <a:ext cx="25501" cy="17016"/>
              </a:xfrm>
              <a:custGeom>
                <a:rect b="b" l="l" r="r" t="t"/>
                <a:pathLst>
                  <a:path extrusionOk="0" h="365" w="547">
                    <a:moveTo>
                      <a:pt x="508" y="1"/>
                    </a:moveTo>
                    <a:cubicBezTo>
                      <a:pt x="345" y="87"/>
                      <a:pt x="173" y="163"/>
                      <a:pt x="1" y="240"/>
                    </a:cubicBezTo>
                    <a:lnTo>
                      <a:pt x="39" y="364"/>
                    </a:lnTo>
                    <a:cubicBezTo>
                      <a:pt x="211" y="278"/>
                      <a:pt x="383" y="202"/>
                      <a:pt x="546" y="115"/>
                    </a:cubicBezTo>
                    <a:lnTo>
                      <a:pt x="508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8341864" y="4172746"/>
                <a:ext cx="15664" cy="37063"/>
              </a:xfrm>
              <a:custGeom>
                <a:rect b="b" l="l" r="r" t="t"/>
                <a:pathLst>
                  <a:path extrusionOk="0" h="795" w="336">
                    <a:moveTo>
                      <a:pt x="125" y="1"/>
                    </a:moveTo>
                    <a:lnTo>
                      <a:pt x="1" y="58"/>
                    </a:lnTo>
                    <a:cubicBezTo>
                      <a:pt x="68" y="307"/>
                      <a:pt x="144" y="556"/>
                      <a:pt x="221" y="795"/>
                    </a:cubicBezTo>
                    <a:lnTo>
                      <a:pt x="336" y="747"/>
                    </a:lnTo>
                    <a:cubicBezTo>
                      <a:pt x="259" y="498"/>
                      <a:pt x="192" y="249"/>
                      <a:pt x="125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8358834" y="4231628"/>
                <a:ext cx="16131" cy="37110"/>
              </a:xfrm>
              <a:custGeom>
                <a:rect b="b" l="l" r="r" t="t"/>
                <a:pathLst>
                  <a:path extrusionOk="0" h="796" w="346">
                    <a:moveTo>
                      <a:pt x="125" y="1"/>
                    </a:moveTo>
                    <a:lnTo>
                      <a:pt x="1" y="49"/>
                    </a:lnTo>
                    <a:lnTo>
                      <a:pt x="68" y="259"/>
                    </a:lnTo>
                    <a:cubicBezTo>
                      <a:pt x="125" y="441"/>
                      <a:pt x="173" y="623"/>
                      <a:pt x="230" y="795"/>
                    </a:cubicBezTo>
                    <a:lnTo>
                      <a:pt x="345" y="738"/>
                    </a:lnTo>
                    <a:cubicBezTo>
                      <a:pt x="297" y="566"/>
                      <a:pt x="240" y="384"/>
                      <a:pt x="192" y="211"/>
                    </a:cubicBezTo>
                    <a:lnTo>
                      <a:pt x="125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8342330" y="3814047"/>
                <a:ext cx="20140" cy="35291"/>
              </a:xfrm>
              <a:custGeom>
                <a:rect b="b" l="l" r="r" t="t"/>
                <a:pathLst>
                  <a:path extrusionOk="0" h="757" w="432">
                    <a:moveTo>
                      <a:pt x="316" y="0"/>
                    </a:moveTo>
                    <a:cubicBezTo>
                      <a:pt x="201" y="220"/>
                      <a:pt x="96" y="450"/>
                      <a:pt x="0" y="689"/>
                    </a:cubicBezTo>
                    <a:lnTo>
                      <a:pt x="115" y="756"/>
                    </a:lnTo>
                    <a:cubicBezTo>
                      <a:pt x="211" y="526"/>
                      <a:pt x="316" y="297"/>
                      <a:pt x="431" y="86"/>
                    </a:cubicBezTo>
                    <a:lnTo>
                      <a:pt x="316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8376690" y="4290090"/>
                <a:ext cx="15198" cy="37063"/>
              </a:xfrm>
              <a:custGeom>
                <a:rect b="b" l="l" r="r" t="t"/>
                <a:pathLst>
                  <a:path extrusionOk="0" h="795" w="326">
                    <a:moveTo>
                      <a:pt x="115" y="1"/>
                    </a:moveTo>
                    <a:lnTo>
                      <a:pt x="0" y="58"/>
                    </a:lnTo>
                    <a:cubicBezTo>
                      <a:pt x="67" y="307"/>
                      <a:pt x="134" y="546"/>
                      <a:pt x="201" y="795"/>
                    </a:cubicBezTo>
                    <a:lnTo>
                      <a:pt x="326" y="747"/>
                    </a:lnTo>
                    <a:cubicBezTo>
                      <a:pt x="259" y="498"/>
                      <a:pt x="192" y="249"/>
                      <a:pt x="115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8315989" y="4053164"/>
                <a:ext cx="11655" cy="37529"/>
              </a:xfrm>
              <a:custGeom>
                <a:rect b="b" l="l" r="r" t="t"/>
                <a:pathLst>
                  <a:path extrusionOk="0" h="805" w="250">
                    <a:moveTo>
                      <a:pt x="125" y="1"/>
                    </a:moveTo>
                    <a:lnTo>
                      <a:pt x="1" y="29"/>
                    </a:lnTo>
                    <a:cubicBezTo>
                      <a:pt x="30" y="278"/>
                      <a:pt x="68" y="537"/>
                      <a:pt x="116" y="805"/>
                    </a:cubicBezTo>
                    <a:lnTo>
                      <a:pt x="250" y="766"/>
                    </a:lnTo>
                    <a:cubicBezTo>
                      <a:pt x="192" y="508"/>
                      <a:pt x="154" y="250"/>
                      <a:pt x="125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8323122" y="3869806"/>
                <a:ext cx="15664" cy="37063"/>
              </a:xfrm>
              <a:custGeom>
                <a:rect b="b" l="l" r="r" t="t"/>
                <a:pathLst>
                  <a:path extrusionOk="0" h="795" w="336">
                    <a:moveTo>
                      <a:pt x="221" y="0"/>
                    </a:moveTo>
                    <a:cubicBezTo>
                      <a:pt x="135" y="240"/>
                      <a:pt x="68" y="488"/>
                      <a:pt x="1" y="747"/>
                    </a:cubicBezTo>
                    <a:lnTo>
                      <a:pt x="116" y="795"/>
                    </a:lnTo>
                    <a:cubicBezTo>
                      <a:pt x="183" y="536"/>
                      <a:pt x="259" y="287"/>
                      <a:pt x="336" y="58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13"/>
              <p:cNvSpPr/>
              <p:nvPr/>
            </p:nvSpPr>
            <p:spPr>
              <a:xfrm>
                <a:off x="8311980" y="3991625"/>
                <a:ext cx="7179" cy="37063"/>
              </a:xfrm>
              <a:custGeom>
                <a:rect b="b" l="l" r="r" t="t"/>
                <a:pathLst>
                  <a:path extrusionOk="0" h="795" w="154">
                    <a:moveTo>
                      <a:pt x="1" y="0"/>
                    </a:moveTo>
                    <a:lnTo>
                      <a:pt x="1" y="67"/>
                    </a:lnTo>
                    <a:cubicBezTo>
                      <a:pt x="1" y="306"/>
                      <a:pt x="10" y="546"/>
                      <a:pt x="29" y="794"/>
                    </a:cubicBezTo>
                    <a:lnTo>
                      <a:pt x="154" y="785"/>
                    </a:lnTo>
                    <a:cubicBezTo>
                      <a:pt x="135" y="546"/>
                      <a:pt x="125" y="306"/>
                      <a:pt x="125" y="67"/>
                    </a:cubicBezTo>
                    <a:lnTo>
                      <a:pt x="125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3"/>
              <p:cNvSpPr/>
              <p:nvPr/>
            </p:nvSpPr>
            <p:spPr>
              <a:xfrm>
                <a:off x="8312866" y="3929573"/>
                <a:ext cx="10769" cy="37110"/>
              </a:xfrm>
              <a:custGeom>
                <a:rect b="b" l="l" r="r" t="t"/>
                <a:pathLst>
                  <a:path extrusionOk="0" h="796" w="231">
                    <a:moveTo>
                      <a:pt x="106" y="1"/>
                    </a:moveTo>
                    <a:cubicBezTo>
                      <a:pt x="58" y="259"/>
                      <a:pt x="20" y="518"/>
                      <a:pt x="1" y="786"/>
                    </a:cubicBezTo>
                    <a:lnTo>
                      <a:pt x="135" y="795"/>
                    </a:lnTo>
                    <a:cubicBezTo>
                      <a:pt x="154" y="537"/>
                      <a:pt x="183" y="278"/>
                      <a:pt x="231" y="29"/>
                    </a:cubicBezTo>
                    <a:lnTo>
                      <a:pt x="106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3"/>
              <p:cNvSpPr/>
              <p:nvPr/>
            </p:nvSpPr>
            <p:spPr>
              <a:xfrm>
                <a:off x="8404336" y="4410558"/>
                <a:ext cx="9883" cy="37063"/>
              </a:xfrm>
              <a:custGeom>
                <a:rect b="b" l="l" r="r" t="t"/>
                <a:pathLst>
                  <a:path extrusionOk="0" h="795" w="212">
                    <a:moveTo>
                      <a:pt x="125" y="1"/>
                    </a:moveTo>
                    <a:lnTo>
                      <a:pt x="1" y="29"/>
                    </a:lnTo>
                    <a:cubicBezTo>
                      <a:pt x="39" y="278"/>
                      <a:pt x="68" y="536"/>
                      <a:pt x="87" y="795"/>
                    </a:cubicBezTo>
                    <a:lnTo>
                      <a:pt x="211" y="785"/>
                    </a:lnTo>
                    <a:cubicBezTo>
                      <a:pt x="192" y="517"/>
                      <a:pt x="163" y="259"/>
                      <a:pt x="125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8392727" y="4349438"/>
                <a:ext cx="13473" cy="37529"/>
              </a:xfrm>
              <a:custGeom>
                <a:rect b="b" l="l" r="r" t="t"/>
                <a:pathLst>
                  <a:path extrusionOk="0" h="805" w="289">
                    <a:moveTo>
                      <a:pt x="116" y="0"/>
                    </a:moveTo>
                    <a:lnTo>
                      <a:pt x="1" y="48"/>
                    </a:lnTo>
                    <a:cubicBezTo>
                      <a:pt x="58" y="316"/>
                      <a:pt x="116" y="565"/>
                      <a:pt x="164" y="804"/>
                    </a:cubicBezTo>
                    <a:lnTo>
                      <a:pt x="288" y="766"/>
                    </a:lnTo>
                    <a:cubicBezTo>
                      <a:pt x="240" y="527"/>
                      <a:pt x="183" y="268"/>
                      <a:pt x="116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6997554" y="4489999"/>
                <a:ext cx="30816" cy="12960"/>
              </a:xfrm>
              <a:custGeom>
                <a:rect b="b" l="l" r="r" t="t"/>
                <a:pathLst>
                  <a:path extrusionOk="0" h="278" w="661">
                    <a:moveTo>
                      <a:pt x="20" y="0"/>
                    </a:moveTo>
                    <a:lnTo>
                      <a:pt x="1" y="153"/>
                    </a:lnTo>
                    <a:cubicBezTo>
                      <a:pt x="221" y="191"/>
                      <a:pt x="431" y="230"/>
                      <a:pt x="642" y="278"/>
                    </a:cubicBezTo>
                    <a:lnTo>
                      <a:pt x="661" y="115"/>
                    </a:lnTo>
                    <a:cubicBezTo>
                      <a:pt x="450" y="77"/>
                      <a:pt x="240" y="38"/>
                      <a:pt x="20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8409277" y="4472563"/>
                <a:ext cx="6247" cy="37110"/>
              </a:xfrm>
              <a:custGeom>
                <a:rect b="b" l="l" r="r" t="t"/>
                <a:pathLst>
                  <a:path extrusionOk="0" h="796" w="134">
                    <a:moveTo>
                      <a:pt x="134" y="1"/>
                    </a:moveTo>
                    <a:lnTo>
                      <a:pt x="10" y="10"/>
                    </a:lnTo>
                    <a:lnTo>
                      <a:pt x="10" y="336"/>
                    </a:lnTo>
                    <a:cubicBezTo>
                      <a:pt x="10" y="489"/>
                      <a:pt x="10" y="642"/>
                      <a:pt x="0" y="786"/>
                    </a:cubicBezTo>
                    <a:lnTo>
                      <a:pt x="124" y="795"/>
                    </a:lnTo>
                    <a:cubicBezTo>
                      <a:pt x="134" y="642"/>
                      <a:pt x="134" y="489"/>
                      <a:pt x="134" y="336"/>
                    </a:cubicBezTo>
                    <a:lnTo>
                      <a:pt x="134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8389184" y="4594849"/>
                <a:ext cx="14779" cy="37482"/>
              </a:xfrm>
              <a:custGeom>
                <a:rect b="b" l="l" r="r" t="t"/>
                <a:pathLst>
                  <a:path extrusionOk="0" h="804" w="317">
                    <a:moveTo>
                      <a:pt x="201" y="0"/>
                    </a:moveTo>
                    <a:cubicBezTo>
                      <a:pt x="144" y="249"/>
                      <a:pt x="77" y="507"/>
                      <a:pt x="0" y="747"/>
                    </a:cubicBezTo>
                    <a:lnTo>
                      <a:pt x="125" y="804"/>
                    </a:lnTo>
                    <a:cubicBezTo>
                      <a:pt x="192" y="555"/>
                      <a:pt x="259" y="297"/>
                      <a:pt x="316" y="48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8403030" y="4534615"/>
                <a:ext cx="10723" cy="37063"/>
              </a:xfrm>
              <a:custGeom>
                <a:rect b="b" l="l" r="r" t="t"/>
                <a:pathLst>
                  <a:path extrusionOk="0" h="795" w="230">
                    <a:moveTo>
                      <a:pt x="105" y="0"/>
                    </a:moveTo>
                    <a:cubicBezTo>
                      <a:pt x="77" y="258"/>
                      <a:pt x="48" y="517"/>
                      <a:pt x="0" y="766"/>
                    </a:cubicBezTo>
                    <a:lnTo>
                      <a:pt x="124" y="794"/>
                    </a:lnTo>
                    <a:cubicBezTo>
                      <a:pt x="172" y="546"/>
                      <a:pt x="201" y="278"/>
                      <a:pt x="230" y="19"/>
                    </a:cubicBezTo>
                    <a:lnTo>
                      <a:pt x="105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3"/>
              <p:cNvSpPr/>
              <p:nvPr/>
            </p:nvSpPr>
            <p:spPr>
              <a:xfrm>
                <a:off x="8340978" y="4707717"/>
                <a:ext cx="21911" cy="34406"/>
              </a:xfrm>
              <a:custGeom>
                <a:rect b="b" l="l" r="r" t="t"/>
                <a:pathLst>
                  <a:path extrusionOk="0" h="738" w="470">
                    <a:moveTo>
                      <a:pt x="364" y="0"/>
                    </a:moveTo>
                    <a:cubicBezTo>
                      <a:pt x="250" y="220"/>
                      <a:pt x="125" y="441"/>
                      <a:pt x="1" y="642"/>
                    </a:cubicBezTo>
                    <a:lnTo>
                      <a:pt x="106" y="737"/>
                    </a:lnTo>
                    <a:cubicBezTo>
                      <a:pt x="230" y="527"/>
                      <a:pt x="355" y="307"/>
                      <a:pt x="470" y="86"/>
                    </a:cubicBezTo>
                    <a:lnTo>
                      <a:pt x="364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3"/>
              <p:cNvSpPr/>
              <p:nvPr/>
            </p:nvSpPr>
            <p:spPr>
              <a:xfrm>
                <a:off x="8368205" y="4653264"/>
                <a:ext cx="18788" cy="36177"/>
              </a:xfrm>
              <a:custGeom>
                <a:rect b="b" l="l" r="r" t="t"/>
                <a:pathLst>
                  <a:path extrusionOk="0" h="776" w="403">
                    <a:moveTo>
                      <a:pt x="288" y="1"/>
                    </a:moveTo>
                    <a:cubicBezTo>
                      <a:pt x="202" y="230"/>
                      <a:pt x="106" y="470"/>
                      <a:pt x="1" y="699"/>
                    </a:cubicBezTo>
                    <a:lnTo>
                      <a:pt x="115" y="776"/>
                    </a:lnTo>
                    <a:cubicBezTo>
                      <a:pt x="221" y="537"/>
                      <a:pt x="316" y="297"/>
                      <a:pt x="403" y="58"/>
                    </a:cubicBezTo>
                    <a:lnTo>
                      <a:pt x="288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3"/>
              <p:cNvSpPr/>
              <p:nvPr/>
            </p:nvSpPr>
            <p:spPr>
              <a:xfrm>
                <a:off x="8229461" y="4842451"/>
                <a:ext cx="28578" cy="26807"/>
              </a:xfrm>
              <a:custGeom>
                <a:rect b="b" l="l" r="r" t="t"/>
                <a:pathLst>
                  <a:path extrusionOk="0" h="575" w="613">
                    <a:moveTo>
                      <a:pt x="536" y="1"/>
                    </a:moveTo>
                    <a:cubicBezTo>
                      <a:pt x="364" y="154"/>
                      <a:pt x="182" y="297"/>
                      <a:pt x="0" y="441"/>
                    </a:cubicBezTo>
                    <a:lnTo>
                      <a:pt x="77" y="575"/>
                    </a:lnTo>
                    <a:cubicBezTo>
                      <a:pt x="259" y="431"/>
                      <a:pt x="431" y="278"/>
                      <a:pt x="613" y="125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3"/>
              <p:cNvSpPr/>
              <p:nvPr/>
            </p:nvSpPr>
            <p:spPr>
              <a:xfrm>
                <a:off x="8089366" y="4925435"/>
                <a:ext cx="30816" cy="17016"/>
              </a:xfrm>
              <a:custGeom>
                <a:rect b="b" l="l" r="r" t="t"/>
                <a:pathLst>
                  <a:path extrusionOk="0" h="365" w="661">
                    <a:moveTo>
                      <a:pt x="622" y="1"/>
                    </a:moveTo>
                    <a:cubicBezTo>
                      <a:pt x="421" y="77"/>
                      <a:pt x="211" y="144"/>
                      <a:pt x="0" y="211"/>
                    </a:cubicBezTo>
                    <a:lnTo>
                      <a:pt x="38" y="364"/>
                    </a:lnTo>
                    <a:cubicBezTo>
                      <a:pt x="249" y="297"/>
                      <a:pt x="459" y="230"/>
                      <a:pt x="660" y="154"/>
                    </a:cubicBez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3"/>
              <p:cNvSpPr/>
              <p:nvPr/>
            </p:nvSpPr>
            <p:spPr>
              <a:xfrm>
                <a:off x="8185265" y="4875924"/>
                <a:ext cx="29510" cy="23683"/>
              </a:xfrm>
              <a:custGeom>
                <a:rect b="b" l="l" r="r" t="t"/>
                <a:pathLst>
                  <a:path extrusionOk="0" h="508" w="633">
                    <a:moveTo>
                      <a:pt x="565" y="0"/>
                    </a:moveTo>
                    <a:cubicBezTo>
                      <a:pt x="384" y="134"/>
                      <a:pt x="192" y="259"/>
                      <a:pt x="1" y="374"/>
                    </a:cubicBezTo>
                    <a:lnTo>
                      <a:pt x="58" y="508"/>
                    </a:lnTo>
                    <a:cubicBezTo>
                      <a:pt x="250" y="393"/>
                      <a:pt x="451" y="268"/>
                      <a:pt x="632" y="134"/>
                    </a:cubicBezTo>
                    <a:lnTo>
                      <a:pt x="565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3"/>
              <p:cNvSpPr/>
              <p:nvPr/>
            </p:nvSpPr>
            <p:spPr>
              <a:xfrm>
                <a:off x="8138411" y="4904037"/>
                <a:ext cx="30396" cy="20093"/>
              </a:xfrm>
              <a:custGeom>
                <a:rect b="b" l="l" r="r" t="t"/>
                <a:pathLst>
                  <a:path extrusionOk="0" h="431" w="652">
                    <a:moveTo>
                      <a:pt x="594" y="0"/>
                    </a:moveTo>
                    <a:cubicBezTo>
                      <a:pt x="403" y="106"/>
                      <a:pt x="202" y="201"/>
                      <a:pt x="1" y="287"/>
                    </a:cubicBezTo>
                    <a:lnTo>
                      <a:pt x="39" y="431"/>
                    </a:lnTo>
                    <a:cubicBezTo>
                      <a:pt x="250" y="345"/>
                      <a:pt x="451" y="249"/>
                      <a:pt x="652" y="144"/>
                    </a:cubicBezTo>
                    <a:lnTo>
                      <a:pt x="594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3"/>
              <p:cNvSpPr/>
              <p:nvPr/>
            </p:nvSpPr>
            <p:spPr>
              <a:xfrm>
                <a:off x="8327178" y="4113864"/>
                <a:ext cx="13846" cy="37063"/>
              </a:xfrm>
              <a:custGeom>
                <a:rect b="b" l="l" r="r" t="t"/>
                <a:pathLst>
                  <a:path extrusionOk="0" h="795" w="297">
                    <a:moveTo>
                      <a:pt x="115" y="0"/>
                    </a:moveTo>
                    <a:lnTo>
                      <a:pt x="0" y="39"/>
                    </a:lnTo>
                    <a:cubicBezTo>
                      <a:pt x="48" y="278"/>
                      <a:pt x="115" y="527"/>
                      <a:pt x="182" y="795"/>
                    </a:cubicBezTo>
                    <a:lnTo>
                      <a:pt x="297" y="747"/>
                    </a:lnTo>
                    <a:cubicBezTo>
                      <a:pt x="230" y="479"/>
                      <a:pt x="172" y="240"/>
                      <a:pt x="115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3"/>
              <p:cNvSpPr/>
              <p:nvPr/>
            </p:nvSpPr>
            <p:spPr>
              <a:xfrm>
                <a:off x="8039388" y="4940634"/>
                <a:ext cx="30816" cy="12960"/>
              </a:xfrm>
              <a:custGeom>
                <a:rect b="b" l="l" r="r" t="t"/>
                <a:pathLst>
                  <a:path extrusionOk="0" h="278" w="661">
                    <a:moveTo>
                      <a:pt x="641" y="0"/>
                    </a:moveTo>
                    <a:cubicBezTo>
                      <a:pt x="431" y="48"/>
                      <a:pt x="211" y="96"/>
                      <a:pt x="0" y="124"/>
                    </a:cubicBezTo>
                    <a:lnTo>
                      <a:pt x="19" y="278"/>
                    </a:lnTo>
                    <a:cubicBezTo>
                      <a:pt x="230" y="249"/>
                      <a:pt x="450" y="201"/>
                      <a:pt x="661" y="153"/>
                    </a:cubicBezTo>
                    <a:lnTo>
                      <a:pt x="641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3"/>
              <p:cNvSpPr/>
              <p:nvPr/>
            </p:nvSpPr>
            <p:spPr>
              <a:xfrm>
                <a:off x="8308437" y="4757695"/>
                <a:ext cx="24569" cy="32587"/>
              </a:xfrm>
              <a:custGeom>
                <a:rect b="b" l="l" r="r" t="t"/>
                <a:pathLst>
                  <a:path extrusionOk="0" h="699" w="527">
                    <a:moveTo>
                      <a:pt x="421" y="0"/>
                    </a:moveTo>
                    <a:cubicBezTo>
                      <a:pt x="287" y="201"/>
                      <a:pt x="144" y="393"/>
                      <a:pt x="0" y="584"/>
                    </a:cubicBezTo>
                    <a:lnTo>
                      <a:pt x="86" y="699"/>
                    </a:lnTo>
                    <a:cubicBezTo>
                      <a:pt x="239" y="498"/>
                      <a:pt x="383" y="306"/>
                      <a:pt x="527" y="105"/>
                    </a:cubicBez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3"/>
              <p:cNvSpPr/>
              <p:nvPr/>
            </p:nvSpPr>
            <p:spPr>
              <a:xfrm>
                <a:off x="8270954" y="4802730"/>
                <a:ext cx="26807" cy="29510"/>
              </a:xfrm>
              <a:custGeom>
                <a:rect b="b" l="l" r="r" t="t"/>
                <a:pathLst>
                  <a:path extrusionOk="0" h="633" w="575">
                    <a:moveTo>
                      <a:pt x="479" y="1"/>
                    </a:moveTo>
                    <a:cubicBezTo>
                      <a:pt x="326" y="183"/>
                      <a:pt x="163" y="355"/>
                      <a:pt x="0" y="518"/>
                    </a:cubicBezTo>
                    <a:lnTo>
                      <a:pt x="77" y="632"/>
                    </a:lnTo>
                    <a:cubicBezTo>
                      <a:pt x="249" y="470"/>
                      <a:pt x="412" y="297"/>
                      <a:pt x="574" y="116"/>
                    </a:cubicBezTo>
                    <a:lnTo>
                      <a:pt x="479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3"/>
              <p:cNvSpPr/>
              <p:nvPr/>
            </p:nvSpPr>
            <p:spPr>
              <a:xfrm>
                <a:off x="7988525" y="4949072"/>
                <a:ext cx="30350" cy="8998"/>
              </a:xfrm>
              <a:custGeom>
                <a:rect b="b" l="l" r="r" t="t"/>
                <a:pathLst>
                  <a:path extrusionOk="0" h="193" w="651">
                    <a:moveTo>
                      <a:pt x="651" y="1"/>
                    </a:moveTo>
                    <a:cubicBezTo>
                      <a:pt x="431" y="20"/>
                      <a:pt x="211" y="30"/>
                      <a:pt x="0" y="39"/>
                    </a:cubicBezTo>
                    <a:lnTo>
                      <a:pt x="0" y="192"/>
                    </a:lnTo>
                    <a:cubicBezTo>
                      <a:pt x="220" y="192"/>
                      <a:pt x="431" y="173"/>
                      <a:pt x="651" y="154"/>
                    </a:cubicBezTo>
                    <a:lnTo>
                      <a:pt x="651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3"/>
              <p:cNvSpPr/>
              <p:nvPr/>
            </p:nvSpPr>
            <p:spPr>
              <a:xfrm>
                <a:off x="7387956" y="4633218"/>
                <a:ext cx="29510" cy="24569"/>
              </a:xfrm>
              <a:custGeom>
                <a:rect b="b" l="l" r="r" t="t"/>
                <a:pathLst>
                  <a:path extrusionOk="0" h="527" w="633">
                    <a:moveTo>
                      <a:pt x="68" y="0"/>
                    </a:moveTo>
                    <a:lnTo>
                      <a:pt x="1" y="144"/>
                    </a:lnTo>
                    <a:cubicBezTo>
                      <a:pt x="192" y="268"/>
                      <a:pt x="383" y="402"/>
                      <a:pt x="565" y="526"/>
                    </a:cubicBezTo>
                    <a:lnTo>
                      <a:pt x="632" y="392"/>
                    </a:lnTo>
                    <a:cubicBezTo>
                      <a:pt x="450" y="268"/>
                      <a:pt x="259" y="134"/>
                      <a:pt x="68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3"/>
              <p:cNvSpPr/>
              <p:nvPr/>
            </p:nvSpPr>
            <p:spPr>
              <a:xfrm>
                <a:off x="6844078" y="4474801"/>
                <a:ext cx="30396" cy="8531"/>
              </a:xfrm>
              <a:custGeom>
                <a:rect b="b" l="l" r="r" t="t"/>
                <a:pathLst>
                  <a:path extrusionOk="0" h="183" w="652">
                    <a:moveTo>
                      <a:pt x="0" y="1"/>
                    </a:moveTo>
                    <a:lnTo>
                      <a:pt x="10" y="154"/>
                    </a:lnTo>
                    <a:cubicBezTo>
                      <a:pt x="221" y="163"/>
                      <a:pt x="441" y="173"/>
                      <a:pt x="651" y="182"/>
                    </a:cubicBezTo>
                    <a:lnTo>
                      <a:pt x="651" y="29"/>
                    </a:lnTo>
                    <a:cubicBezTo>
                      <a:pt x="441" y="20"/>
                      <a:pt x="221" y="10"/>
                      <a:pt x="0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3"/>
              <p:cNvSpPr/>
              <p:nvPr/>
            </p:nvSpPr>
            <p:spPr>
              <a:xfrm>
                <a:off x="6895408" y="4477505"/>
                <a:ext cx="30816" cy="10303"/>
              </a:xfrm>
              <a:custGeom>
                <a:rect b="b" l="l" r="r" t="t"/>
                <a:pathLst>
                  <a:path extrusionOk="0" h="221" w="661">
                    <a:moveTo>
                      <a:pt x="10" y="0"/>
                    </a:moveTo>
                    <a:lnTo>
                      <a:pt x="0" y="153"/>
                    </a:lnTo>
                    <a:cubicBezTo>
                      <a:pt x="220" y="172"/>
                      <a:pt x="431" y="191"/>
                      <a:pt x="651" y="220"/>
                    </a:cubicBezTo>
                    <a:lnTo>
                      <a:pt x="660" y="57"/>
                    </a:lnTo>
                    <a:cubicBezTo>
                      <a:pt x="440" y="38"/>
                      <a:pt x="230" y="19"/>
                      <a:pt x="10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3"/>
              <p:cNvSpPr/>
              <p:nvPr/>
            </p:nvSpPr>
            <p:spPr>
              <a:xfrm>
                <a:off x="6793215" y="4474474"/>
                <a:ext cx="29930" cy="7506"/>
              </a:xfrm>
              <a:custGeom>
                <a:rect b="b" l="l" r="r" t="t"/>
                <a:pathLst>
                  <a:path extrusionOk="0" h="161" w="642">
                    <a:moveTo>
                      <a:pt x="235" y="0"/>
                    </a:moveTo>
                    <a:cubicBezTo>
                      <a:pt x="156" y="0"/>
                      <a:pt x="77" y="3"/>
                      <a:pt x="0" y="8"/>
                    </a:cubicBezTo>
                    <a:lnTo>
                      <a:pt x="0" y="161"/>
                    </a:lnTo>
                    <a:lnTo>
                      <a:pt x="642" y="161"/>
                    </a:lnTo>
                    <a:lnTo>
                      <a:pt x="642" y="8"/>
                    </a:lnTo>
                    <a:lnTo>
                      <a:pt x="469" y="8"/>
                    </a:lnTo>
                    <a:cubicBezTo>
                      <a:pt x="393" y="3"/>
                      <a:pt x="314" y="0"/>
                      <a:pt x="235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3"/>
              <p:cNvSpPr/>
              <p:nvPr/>
            </p:nvSpPr>
            <p:spPr>
              <a:xfrm>
                <a:off x="7148372" y="4525244"/>
                <a:ext cx="30816" cy="16084"/>
              </a:xfrm>
              <a:custGeom>
                <a:rect b="b" l="l" r="r" t="t"/>
                <a:pathLst>
                  <a:path extrusionOk="0" h="345" w="661">
                    <a:moveTo>
                      <a:pt x="39" y="0"/>
                    </a:moveTo>
                    <a:lnTo>
                      <a:pt x="0" y="153"/>
                    </a:lnTo>
                    <a:cubicBezTo>
                      <a:pt x="211" y="211"/>
                      <a:pt x="421" y="278"/>
                      <a:pt x="632" y="345"/>
                    </a:cubicBezTo>
                    <a:lnTo>
                      <a:pt x="661" y="201"/>
                    </a:lnTo>
                    <a:cubicBezTo>
                      <a:pt x="460" y="125"/>
                      <a:pt x="249" y="58"/>
                      <a:pt x="39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3"/>
              <p:cNvSpPr/>
              <p:nvPr/>
            </p:nvSpPr>
            <p:spPr>
              <a:xfrm>
                <a:off x="7098861" y="4511398"/>
                <a:ext cx="30816" cy="14779"/>
              </a:xfrm>
              <a:custGeom>
                <a:rect b="b" l="l" r="r" t="t"/>
                <a:pathLst>
                  <a:path extrusionOk="0" h="317" w="661">
                    <a:moveTo>
                      <a:pt x="19" y="0"/>
                    </a:moveTo>
                    <a:lnTo>
                      <a:pt x="0" y="154"/>
                    </a:lnTo>
                    <a:cubicBezTo>
                      <a:pt x="211" y="201"/>
                      <a:pt x="421" y="259"/>
                      <a:pt x="632" y="316"/>
                    </a:cubicBezTo>
                    <a:lnTo>
                      <a:pt x="660" y="163"/>
                    </a:lnTo>
                    <a:cubicBezTo>
                      <a:pt x="450" y="106"/>
                      <a:pt x="239" y="48"/>
                      <a:pt x="19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3"/>
              <p:cNvSpPr/>
              <p:nvPr/>
            </p:nvSpPr>
            <p:spPr>
              <a:xfrm>
                <a:off x="6946691" y="4482820"/>
                <a:ext cx="30816" cy="11235"/>
              </a:xfrm>
              <a:custGeom>
                <a:rect b="b" l="l" r="r" t="t"/>
                <a:pathLst>
                  <a:path extrusionOk="0" h="241" w="661">
                    <a:moveTo>
                      <a:pt x="20" y="1"/>
                    </a:moveTo>
                    <a:lnTo>
                      <a:pt x="1" y="154"/>
                    </a:lnTo>
                    <a:cubicBezTo>
                      <a:pt x="221" y="183"/>
                      <a:pt x="431" y="211"/>
                      <a:pt x="642" y="240"/>
                    </a:cubicBezTo>
                    <a:lnTo>
                      <a:pt x="661" y="87"/>
                    </a:lnTo>
                    <a:cubicBezTo>
                      <a:pt x="450" y="49"/>
                      <a:pt x="230" y="20"/>
                      <a:pt x="20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3"/>
              <p:cNvSpPr/>
              <p:nvPr/>
            </p:nvSpPr>
            <p:spPr>
              <a:xfrm>
                <a:off x="7048417" y="4499370"/>
                <a:ext cx="30816" cy="13846"/>
              </a:xfrm>
              <a:custGeom>
                <a:rect b="b" l="l" r="r" t="t"/>
                <a:pathLst>
                  <a:path extrusionOk="0" h="297" w="661">
                    <a:moveTo>
                      <a:pt x="20" y="0"/>
                    </a:moveTo>
                    <a:lnTo>
                      <a:pt x="1" y="163"/>
                    </a:lnTo>
                    <a:cubicBezTo>
                      <a:pt x="211" y="201"/>
                      <a:pt x="422" y="249"/>
                      <a:pt x="632" y="297"/>
                    </a:cubicBezTo>
                    <a:lnTo>
                      <a:pt x="661" y="144"/>
                    </a:lnTo>
                    <a:cubicBezTo>
                      <a:pt x="450" y="96"/>
                      <a:pt x="240" y="48"/>
                      <a:pt x="20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3"/>
              <p:cNvSpPr/>
              <p:nvPr/>
            </p:nvSpPr>
            <p:spPr>
              <a:xfrm>
                <a:off x="7690898" y="4866973"/>
                <a:ext cx="29977" cy="22844"/>
              </a:xfrm>
              <a:custGeom>
                <a:rect b="b" l="l" r="r" t="t"/>
                <a:pathLst>
                  <a:path extrusionOk="0" h="490" w="643">
                    <a:moveTo>
                      <a:pt x="68" y="1"/>
                    </a:moveTo>
                    <a:lnTo>
                      <a:pt x="1" y="135"/>
                    </a:lnTo>
                    <a:cubicBezTo>
                      <a:pt x="202" y="259"/>
                      <a:pt x="393" y="374"/>
                      <a:pt x="585" y="489"/>
                    </a:cubicBezTo>
                    <a:lnTo>
                      <a:pt x="642" y="345"/>
                    </a:lnTo>
                    <a:cubicBezTo>
                      <a:pt x="451" y="240"/>
                      <a:pt x="259" y="125"/>
                      <a:pt x="68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3"/>
              <p:cNvSpPr/>
              <p:nvPr/>
            </p:nvSpPr>
            <p:spPr>
              <a:xfrm>
                <a:off x="7646282" y="4836670"/>
                <a:ext cx="29044" cy="24569"/>
              </a:xfrm>
              <a:custGeom>
                <a:rect b="b" l="l" r="r" t="t"/>
                <a:pathLst>
                  <a:path extrusionOk="0" h="527" w="623">
                    <a:moveTo>
                      <a:pt x="68" y="0"/>
                    </a:moveTo>
                    <a:lnTo>
                      <a:pt x="1" y="134"/>
                    </a:lnTo>
                    <a:cubicBezTo>
                      <a:pt x="192" y="268"/>
                      <a:pt x="384" y="402"/>
                      <a:pt x="565" y="527"/>
                    </a:cubicBezTo>
                    <a:lnTo>
                      <a:pt x="623" y="393"/>
                    </a:lnTo>
                    <a:cubicBezTo>
                      <a:pt x="441" y="268"/>
                      <a:pt x="259" y="134"/>
                      <a:pt x="68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3"/>
              <p:cNvSpPr/>
              <p:nvPr/>
            </p:nvSpPr>
            <p:spPr>
              <a:xfrm>
                <a:off x="7602552" y="4804082"/>
                <a:ext cx="28625" cy="25501"/>
              </a:xfrm>
              <a:custGeom>
                <a:rect b="b" l="l" r="r" t="t"/>
                <a:pathLst>
                  <a:path extrusionOk="0" h="547" w="614">
                    <a:moveTo>
                      <a:pt x="68" y="1"/>
                    </a:moveTo>
                    <a:lnTo>
                      <a:pt x="1" y="125"/>
                    </a:lnTo>
                    <a:cubicBezTo>
                      <a:pt x="183" y="278"/>
                      <a:pt x="365" y="412"/>
                      <a:pt x="546" y="546"/>
                    </a:cubicBezTo>
                    <a:lnTo>
                      <a:pt x="613" y="412"/>
                    </a:lnTo>
                    <a:cubicBezTo>
                      <a:pt x="432" y="278"/>
                      <a:pt x="250" y="144"/>
                      <a:pt x="68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7197883" y="4541282"/>
                <a:ext cx="30816" cy="17902"/>
              </a:xfrm>
              <a:custGeom>
                <a:rect b="b" l="l" r="r" t="t"/>
                <a:pathLst>
                  <a:path extrusionOk="0" h="384" w="661">
                    <a:moveTo>
                      <a:pt x="39" y="1"/>
                    </a:moveTo>
                    <a:lnTo>
                      <a:pt x="1" y="154"/>
                    </a:lnTo>
                    <a:cubicBezTo>
                      <a:pt x="211" y="230"/>
                      <a:pt x="422" y="307"/>
                      <a:pt x="623" y="383"/>
                    </a:cubicBezTo>
                    <a:lnTo>
                      <a:pt x="661" y="230"/>
                    </a:lnTo>
                    <a:cubicBezTo>
                      <a:pt x="460" y="154"/>
                      <a:pt x="249" y="77"/>
                      <a:pt x="39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7559288" y="4769723"/>
                <a:ext cx="28625" cy="26387"/>
              </a:xfrm>
              <a:custGeom>
                <a:rect b="b" l="l" r="r" t="t"/>
                <a:pathLst>
                  <a:path extrusionOk="0" h="566" w="614">
                    <a:moveTo>
                      <a:pt x="77" y="1"/>
                    </a:moveTo>
                    <a:lnTo>
                      <a:pt x="1" y="135"/>
                    </a:lnTo>
                    <a:cubicBezTo>
                      <a:pt x="192" y="288"/>
                      <a:pt x="364" y="431"/>
                      <a:pt x="546" y="565"/>
                    </a:cubicBezTo>
                    <a:lnTo>
                      <a:pt x="613" y="441"/>
                    </a:lnTo>
                    <a:cubicBezTo>
                      <a:pt x="441" y="297"/>
                      <a:pt x="259" y="154"/>
                      <a:pt x="77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7885913" y="4943291"/>
                <a:ext cx="30816" cy="11655"/>
              </a:xfrm>
              <a:custGeom>
                <a:rect b="b" l="l" r="r" t="t"/>
                <a:pathLst>
                  <a:path extrusionOk="0" h="250" w="661">
                    <a:moveTo>
                      <a:pt x="19" y="0"/>
                    </a:moveTo>
                    <a:lnTo>
                      <a:pt x="0" y="163"/>
                    </a:lnTo>
                    <a:cubicBezTo>
                      <a:pt x="211" y="192"/>
                      <a:pt x="431" y="221"/>
                      <a:pt x="651" y="249"/>
                    </a:cubicBezTo>
                    <a:lnTo>
                      <a:pt x="660" y="87"/>
                    </a:lnTo>
                    <a:cubicBezTo>
                      <a:pt x="440" y="67"/>
                      <a:pt x="230" y="39"/>
                      <a:pt x="19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7341988" y="4605525"/>
                <a:ext cx="29977" cy="22378"/>
              </a:xfrm>
              <a:custGeom>
                <a:rect b="b" l="l" r="r" t="t"/>
                <a:pathLst>
                  <a:path extrusionOk="0" h="480" w="643">
                    <a:moveTo>
                      <a:pt x="58" y="1"/>
                    </a:moveTo>
                    <a:lnTo>
                      <a:pt x="1" y="144"/>
                    </a:lnTo>
                    <a:cubicBezTo>
                      <a:pt x="202" y="259"/>
                      <a:pt x="403" y="374"/>
                      <a:pt x="585" y="479"/>
                    </a:cubicBezTo>
                    <a:lnTo>
                      <a:pt x="642" y="345"/>
                    </a:lnTo>
                    <a:cubicBezTo>
                      <a:pt x="460" y="221"/>
                      <a:pt x="259" y="116"/>
                      <a:pt x="58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7431687" y="4665339"/>
                <a:ext cx="28578" cy="26807"/>
              </a:xfrm>
              <a:custGeom>
                <a:rect b="b" l="l" r="r" t="t"/>
                <a:pathLst>
                  <a:path extrusionOk="0" h="575" w="613">
                    <a:moveTo>
                      <a:pt x="77" y="0"/>
                    </a:moveTo>
                    <a:lnTo>
                      <a:pt x="1" y="134"/>
                    </a:lnTo>
                    <a:lnTo>
                      <a:pt x="67" y="192"/>
                    </a:lnTo>
                    <a:lnTo>
                      <a:pt x="546" y="574"/>
                    </a:lnTo>
                    <a:lnTo>
                      <a:pt x="613" y="440"/>
                    </a:lnTo>
                    <a:lnTo>
                      <a:pt x="144" y="5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7474531" y="4700118"/>
                <a:ext cx="28158" cy="26807"/>
              </a:xfrm>
              <a:custGeom>
                <a:rect b="b" l="l" r="r" t="t"/>
                <a:pathLst>
                  <a:path extrusionOk="0" h="575" w="604">
                    <a:moveTo>
                      <a:pt x="67" y="1"/>
                    </a:moveTo>
                    <a:lnTo>
                      <a:pt x="0" y="135"/>
                    </a:lnTo>
                    <a:lnTo>
                      <a:pt x="536" y="575"/>
                    </a:lnTo>
                    <a:lnTo>
                      <a:pt x="603" y="441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7516909" y="4734944"/>
                <a:ext cx="28578" cy="26807"/>
              </a:xfrm>
              <a:custGeom>
                <a:rect b="b" l="l" r="r" t="t"/>
                <a:pathLst>
                  <a:path extrusionOk="0" h="575" w="613">
                    <a:moveTo>
                      <a:pt x="77" y="0"/>
                    </a:moveTo>
                    <a:lnTo>
                      <a:pt x="0" y="134"/>
                    </a:lnTo>
                    <a:lnTo>
                      <a:pt x="536" y="574"/>
                    </a:lnTo>
                    <a:lnTo>
                      <a:pt x="613" y="440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7937196" y="4949072"/>
                <a:ext cx="30396" cy="8998"/>
              </a:xfrm>
              <a:custGeom>
                <a:rect b="b" l="l" r="r" t="t"/>
                <a:pathLst>
                  <a:path extrusionOk="0" h="193" w="652">
                    <a:moveTo>
                      <a:pt x="10" y="1"/>
                    </a:moveTo>
                    <a:lnTo>
                      <a:pt x="1" y="164"/>
                    </a:lnTo>
                    <a:cubicBezTo>
                      <a:pt x="211" y="173"/>
                      <a:pt x="431" y="183"/>
                      <a:pt x="651" y="192"/>
                    </a:cubicBezTo>
                    <a:lnTo>
                      <a:pt x="651" y="30"/>
                    </a:lnTo>
                    <a:cubicBezTo>
                      <a:pt x="431" y="30"/>
                      <a:pt x="211" y="20"/>
                      <a:pt x="10" y="1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8054120" y="3174646"/>
                <a:ext cx="97716" cy="6760"/>
              </a:xfrm>
              <a:custGeom>
                <a:rect b="b" l="l" r="r" t="t"/>
                <a:pathLst>
                  <a:path extrusionOk="0" h="145" w="2096">
                    <a:moveTo>
                      <a:pt x="0" y="1"/>
                    </a:moveTo>
                    <a:lnTo>
                      <a:pt x="0" y="144"/>
                    </a:lnTo>
                    <a:lnTo>
                      <a:pt x="2096" y="144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7992068" y="3229099"/>
                <a:ext cx="97762" cy="6713"/>
              </a:xfrm>
              <a:custGeom>
                <a:rect b="b" l="l" r="r" t="t"/>
                <a:pathLst>
                  <a:path extrusionOk="0" h="144" w="2097">
                    <a:moveTo>
                      <a:pt x="1" y="0"/>
                    </a:moveTo>
                    <a:lnTo>
                      <a:pt x="1" y="144"/>
                    </a:lnTo>
                    <a:lnTo>
                      <a:pt x="2097" y="144"/>
                    </a:lnTo>
                    <a:lnTo>
                      <a:pt x="2097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7370100" y="4667577"/>
                <a:ext cx="70116" cy="7179"/>
              </a:xfrm>
              <a:custGeom>
                <a:rect b="b" l="l" r="r" t="t"/>
                <a:pathLst>
                  <a:path extrusionOk="0" h="154" w="1504">
                    <a:moveTo>
                      <a:pt x="1" y="0"/>
                    </a:moveTo>
                    <a:lnTo>
                      <a:pt x="1" y="153"/>
                    </a:lnTo>
                    <a:lnTo>
                      <a:pt x="1503" y="153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7306323" y="4614010"/>
                <a:ext cx="97762" cy="6760"/>
              </a:xfrm>
              <a:custGeom>
                <a:rect b="b" l="l" r="r" t="t"/>
                <a:pathLst>
                  <a:path extrusionOk="0" h="145" w="2097">
                    <a:moveTo>
                      <a:pt x="0" y="1"/>
                    </a:moveTo>
                    <a:lnTo>
                      <a:pt x="0" y="144"/>
                    </a:lnTo>
                    <a:lnTo>
                      <a:pt x="2096" y="144"/>
                    </a:lnTo>
                    <a:lnTo>
                      <a:pt x="2096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147486" y="4250975"/>
                <a:ext cx="44662" cy="38275"/>
              </a:xfrm>
              <a:custGeom>
                <a:rect b="b" l="l" r="r" t="t"/>
                <a:pathLst>
                  <a:path extrusionOk="0" h="821" w="958">
                    <a:moveTo>
                      <a:pt x="546" y="151"/>
                    </a:moveTo>
                    <a:cubicBezTo>
                      <a:pt x="689" y="151"/>
                      <a:pt x="814" y="265"/>
                      <a:pt x="814" y="409"/>
                    </a:cubicBezTo>
                    <a:cubicBezTo>
                      <a:pt x="814" y="571"/>
                      <a:pt x="682" y="676"/>
                      <a:pt x="546" y="676"/>
                    </a:cubicBezTo>
                    <a:cubicBezTo>
                      <a:pt x="481" y="676"/>
                      <a:pt x="416" y="653"/>
                      <a:pt x="364" y="600"/>
                    </a:cubicBezTo>
                    <a:cubicBezTo>
                      <a:pt x="192" y="428"/>
                      <a:pt x="316" y="151"/>
                      <a:pt x="546" y="151"/>
                    </a:cubicBezTo>
                    <a:close/>
                    <a:moveTo>
                      <a:pt x="546" y="0"/>
                    </a:moveTo>
                    <a:cubicBezTo>
                      <a:pt x="445" y="0"/>
                      <a:pt x="342" y="38"/>
                      <a:pt x="259" y="122"/>
                    </a:cubicBezTo>
                    <a:cubicBezTo>
                      <a:pt x="0" y="380"/>
                      <a:pt x="182" y="820"/>
                      <a:pt x="546" y="820"/>
                    </a:cubicBezTo>
                    <a:cubicBezTo>
                      <a:pt x="775" y="820"/>
                      <a:pt x="957" y="639"/>
                      <a:pt x="957" y="409"/>
                    </a:cubicBezTo>
                    <a:cubicBezTo>
                      <a:pt x="957" y="163"/>
                      <a:pt x="756" y="0"/>
                      <a:pt x="546" y="0"/>
                    </a:cubicBez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970203" y="3617262"/>
                <a:ext cx="6760" cy="37063"/>
              </a:xfrm>
              <a:custGeom>
                <a:rect b="b" l="l" r="r" t="t"/>
                <a:pathLst>
                  <a:path extrusionOk="0" h="795" w="145">
                    <a:moveTo>
                      <a:pt x="1" y="1"/>
                    </a:moveTo>
                    <a:lnTo>
                      <a:pt x="1" y="795"/>
                    </a:lnTo>
                    <a:lnTo>
                      <a:pt x="144" y="795"/>
                    </a:lnTo>
                    <a:lnTo>
                      <a:pt x="144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955051" y="3632414"/>
                <a:ext cx="37063" cy="6760"/>
              </a:xfrm>
              <a:custGeom>
                <a:rect b="b" l="l" r="r" t="t"/>
                <a:pathLst>
                  <a:path extrusionOk="0" h="145" w="795">
                    <a:moveTo>
                      <a:pt x="0" y="1"/>
                    </a:moveTo>
                    <a:lnTo>
                      <a:pt x="0" y="145"/>
                    </a:lnTo>
                    <a:lnTo>
                      <a:pt x="795" y="145"/>
                    </a:lnTo>
                    <a:lnTo>
                      <a:pt x="795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383947" y="4383331"/>
                <a:ext cx="7179" cy="37110"/>
              </a:xfrm>
              <a:custGeom>
                <a:rect b="b" l="l" r="r" t="t"/>
                <a:pathLst>
                  <a:path extrusionOk="0" h="796" w="154">
                    <a:moveTo>
                      <a:pt x="0" y="1"/>
                    </a:moveTo>
                    <a:lnTo>
                      <a:pt x="0" y="795"/>
                    </a:lnTo>
                    <a:lnTo>
                      <a:pt x="154" y="795"/>
                    </a:lnTo>
                    <a:lnTo>
                      <a:pt x="154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368795" y="4398063"/>
                <a:ext cx="37063" cy="7179"/>
              </a:xfrm>
              <a:custGeom>
                <a:rect b="b" l="l" r="r" t="t"/>
                <a:pathLst>
                  <a:path extrusionOk="0" h="154" w="795">
                    <a:moveTo>
                      <a:pt x="0" y="1"/>
                    </a:moveTo>
                    <a:lnTo>
                      <a:pt x="0" y="154"/>
                    </a:lnTo>
                    <a:lnTo>
                      <a:pt x="794" y="154"/>
                    </a:lnTo>
                    <a:lnTo>
                      <a:pt x="794" y="1"/>
                    </a:lnTo>
                    <a:close/>
                  </a:path>
                </a:pathLst>
              </a:custGeom>
              <a:solidFill>
                <a:srgbClr val="F49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09265" y="3122245"/>
                <a:ext cx="640279" cy="890489"/>
              </a:xfrm>
              <a:custGeom>
                <a:rect b="b" l="l" r="r" t="t"/>
                <a:pathLst>
                  <a:path extrusionOk="0" h="19101" w="13734">
                    <a:moveTo>
                      <a:pt x="6661" y="0"/>
                    </a:moveTo>
                    <a:cubicBezTo>
                      <a:pt x="6268" y="0"/>
                      <a:pt x="5851" y="36"/>
                      <a:pt x="5408" y="110"/>
                    </a:cubicBezTo>
                    <a:cubicBezTo>
                      <a:pt x="1742" y="732"/>
                      <a:pt x="1522" y="4254"/>
                      <a:pt x="1580" y="4934"/>
                    </a:cubicBezTo>
                    <a:cubicBezTo>
                      <a:pt x="1580" y="4934"/>
                      <a:pt x="527" y="4991"/>
                      <a:pt x="527" y="5623"/>
                    </a:cubicBezTo>
                    <a:cubicBezTo>
                      <a:pt x="527" y="6245"/>
                      <a:pt x="1522" y="7346"/>
                      <a:pt x="1522" y="7346"/>
                    </a:cubicBezTo>
                    <a:cubicBezTo>
                      <a:pt x="1522" y="7346"/>
                      <a:pt x="0" y="14265"/>
                      <a:pt x="4872" y="14322"/>
                    </a:cubicBezTo>
                    <a:lnTo>
                      <a:pt x="5398" y="16677"/>
                    </a:lnTo>
                    <a:cubicBezTo>
                      <a:pt x="5398" y="16677"/>
                      <a:pt x="12625" y="19100"/>
                      <a:pt x="13183" y="19100"/>
                    </a:cubicBezTo>
                    <a:cubicBezTo>
                      <a:pt x="13205" y="19100"/>
                      <a:pt x="13217" y="19096"/>
                      <a:pt x="13217" y="19088"/>
                    </a:cubicBezTo>
                    <a:cubicBezTo>
                      <a:pt x="13217" y="18878"/>
                      <a:pt x="11064" y="11279"/>
                      <a:pt x="11064" y="11279"/>
                    </a:cubicBezTo>
                    <a:cubicBezTo>
                      <a:pt x="11064" y="11279"/>
                      <a:pt x="13734" y="7872"/>
                      <a:pt x="12528" y="4943"/>
                    </a:cubicBezTo>
                    <a:cubicBezTo>
                      <a:pt x="11455" y="2328"/>
                      <a:pt x="9850" y="0"/>
                      <a:pt x="66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7836821" y="3690456"/>
                <a:ext cx="218228" cy="177156"/>
              </a:xfrm>
              <a:custGeom>
                <a:rect b="b" l="l" r="r" t="t"/>
                <a:pathLst>
                  <a:path extrusionOk="0" h="3800" w="4681">
                    <a:moveTo>
                      <a:pt x="4680" y="0"/>
                    </a:moveTo>
                    <a:cubicBezTo>
                      <a:pt x="4680" y="0"/>
                      <a:pt x="2154" y="1857"/>
                      <a:pt x="0" y="2134"/>
                    </a:cubicBezTo>
                    <a:lnTo>
                      <a:pt x="374" y="3800"/>
                    </a:lnTo>
                    <a:cubicBezTo>
                      <a:pt x="3646" y="2986"/>
                      <a:pt x="4680" y="0"/>
                      <a:pt x="4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7726610" y="3496608"/>
                <a:ext cx="160233" cy="105967"/>
              </a:xfrm>
              <a:custGeom>
                <a:rect b="b" l="l" r="r" t="t"/>
                <a:pathLst>
                  <a:path extrusionOk="0" h="2273" w="3437">
                    <a:moveTo>
                      <a:pt x="2482" y="0"/>
                    </a:moveTo>
                    <a:cubicBezTo>
                      <a:pt x="2078" y="0"/>
                      <a:pt x="1799" y="605"/>
                      <a:pt x="1426" y="799"/>
                    </a:cubicBezTo>
                    <a:cubicBezTo>
                      <a:pt x="871" y="1105"/>
                      <a:pt x="0" y="770"/>
                      <a:pt x="10" y="1469"/>
                    </a:cubicBezTo>
                    <a:cubicBezTo>
                      <a:pt x="10" y="1912"/>
                      <a:pt x="667" y="2273"/>
                      <a:pt x="1342" y="2273"/>
                    </a:cubicBezTo>
                    <a:cubicBezTo>
                      <a:pt x="1585" y="2273"/>
                      <a:pt x="1831" y="2226"/>
                      <a:pt x="2049" y="2120"/>
                    </a:cubicBezTo>
                    <a:cubicBezTo>
                      <a:pt x="2872" y="1718"/>
                      <a:pt x="3436" y="579"/>
                      <a:pt x="2785" y="110"/>
                    </a:cubicBezTo>
                    <a:cubicBezTo>
                      <a:pt x="2676" y="33"/>
                      <a:pt x="2575" y="0"/>
                      <a:pt x="24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7597237" y="2895715"/>
                <a:ext cx="806712" cy="737482"/>
              </a:xfrm>
              <a:custGeom>
                <a:rect b="b" l="l" r="r" t="t"/>
                <a:pathLst>
                  <a:path extrusionOk="0" h="15819" w="17304">
                    <a:moveTo>
                      <a:pt x="3676" y="0"/>
                    </a:moveTo>
                    <a:cubicBezTo>
                      <a:pt x="2319" y="0"/>
                      <a:pt x="1123" y="559"/>
                      <a:pt x="785" y="1830"/>
                    </a:cubicBezTo>
                    <a:cubicBezTo>
                      <a:pt x="0" y="4816"/>
                      <a:pt x="3024" y="6357"/>
                      <a:pt x="3024" y="6357"/>
                    </a:cubicBezTo>
                    <a:cubicBezTo>
                      <a:pt x="3890" y="7757"/>
                      <a:pt x="5054" y="8120"/>
                      <a:pt x="6030" y="8120"/>
                    </a:cubicBezTo>
                    <a:cubicBezTo>
                      <a:pt x="7082" y="8120"/>
                      <a:pt x="7915" y="7697"/>
                      <a:pt x="7915" y="7697"/>
                    </a:cubicBezTo>
                    <a:lnTo>
                      <a:pt x="7915" y="7697"/>
                    </a:lnTo>
                    <a:cubicBezTo>
                      <a:pt x="6907" y="11651"/>
                      <a:pt x="8271" y="11894"/>
                      <a:pt x="8621" y="11894"/>
                    </a:cubicBezTo>
                    <a:cubicBezTo>
                      <a:pt x="8670" y="11894"/>
                      <a:pt x="8699" y="11889"/>
                      <a:pt x="8699" y="11889"/>
                    </a:cubicBezTo>
                    <a:lnTo>
                      <a:pt x="9647" y="13784"/>
                    </a:lnTo>
                    <a:cubicBezTo>
                      <a:pt x="9647" y="13784"/>
                      <a:pt x="9800" y="15085"/>
                      <a:pt x="11638" y="15698"/>
                    </a:cubicBezTo>
                    <a:cubicBezTo>
                      <a:pt x="11894" y="15782"/>
                      <a:pt x="12106" y="15819"/>
                      <a:pt x="12282" y="15819"/>
                    </a:cubicBezTo>
                    <a:cubicBezTo>
                      <a:pt x="13358" y="15819"/>
                      <a:pt x="13054" y="14454"/>
                      <a:pt x="13054" y="14454"/>
                    </a:cubicBezTo>
                    <a:cubicBezTo>
                      <a:pt x="13054" y="14454"/>
                      <a:pt x="16461" y="14090"/>
                      <a:pt x="16882" y="11315"/>
                    </a:cubicBezTo>
                    <a:cubicBezTo>
                      <a:pt x="17303" y="8539"/>
                      <a:pt x="13006" y="8376"/>
                      <a:pt x="13006" y="8376"/>
                    </a:cubicBezTo>
                    <a:cubicBezTo>
                      <a:pt x="13504" y="6912"/>
                      <a:pt x="13312" y="5285"/>
                      <a:pt x="12480" y="3974"/>
                    </a:cubicBezTo>
                    <a:cubicBezTo>
                      <a:pt x="11707" y="2748"/>
                      <a:pt x="10545" y="2469"/>
                      <a:pt x="9648" y="2469"/>
                    </a:cubicBezTo>
                    <a:cubicBezTo>
                      <a:pt x="8900" y="2469"/>
                      <a:pt x="8336" y="2663"/>
                      <a:pt x="8336" y="2663"/>
                    </a:cubicBezTo>
                    <a:cubicBezTo>
                      <a:pt x="7627" y="1015"/>
                      <a:pt x="5505" y="0"/>
                      <a:pt x="3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8190626" y="3020985"/>
                <a:ext cx="73240" cy="275291"/>
              </a:xfrm>
              <a:custGeom>
                <a:rect b="b" l="l" r="r" t="t"/>
                <a:pathLst>
                  <a:path extrusionOk="0" h="5905" w="1571">
                    <a:moveTo>
                      <a:pt x="365" y="0"/>
                    </a:moveTo>
                    <a:cubicBezTo>
                      <a:pt x="309" y="0"/>
                      <a:pt x="254" y="53"/>
                      <a:pt x="288" y="120"/>
                    </a:cubicBezTo>
                    <a:cubicBezTo>
                      <a:pt x="1082" y="1517"/>
                      <a:pt x="1570" y="3249"/>
                      <a:pt x="824" y="4771"/>
                    </a:cubicBezTo>
                    <a:cubicBezTo>
                      <a:pt x="642" y="5154"/>
                      <a:pt x="383" y="5488"/>
                      <a:pt x="68" y="5766"/>
                    </a:cubicBezTo>
                    <a:cubicBezTo>
                      <a:pt x="1" y="5818"/>
                      <a:pt x="61" y="5905"/>
                      <a:pt x="132" y="5905"/>
                    </a:cubicBezTo>
                    <a:cubicBezTo>
                      <a:pt x="152" y="5905"/>
                      <a:pt x="173" y="5898"/>
                      <a:pt x="192" y="5881"/>
                    </a:cubicBezTo>
                    <a:cubicBezTo>
                      <a:pt x="766" y="5364"/>
                      <a:pt x="1159" y="4665"/>
                      <a:pt x="1293" y="3900"/>
                    </a:cubicBezTo>
                    <a:cubicBezTo>
                      <a:pt x="1436" y="3058"/>
                      <a:pt x="1350" y="2206"/>
                      <a:pt x="1063" y="1412"/>
                    </a:cubicBezTo>
                    <a:cubicBezTo>
                      <a:pt x="900" y="933"/>
                      <a:pt x="680" y="474"/>
                      <a:pt x="431" y="33"/>
                    </a:cubicBezTo>
                    <a:cubicBezTo>
                      <a:pt x="414" y="10"/>
                      <a:pt x="389" y="0"/>
                      <a:pt x="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7592994" y="3014365"/>
                <a:ext cx="153053" cy="180932"/>
              </a:xfrm>
              <a:custGeom>
                <a:rect b="b" l="l" r="r" t="t"/>
                <a:pathLst>
                  <a:path extrusionOk="0" h="3881" w="3283">
                    <a:moveTo>
                      <a:pt x="84" y="1"/>
                    </a:moveTo>
                    <a:cubicBezTo>
                      <a:pt x="41" y="1"/>
                      <a:pt x="0" y="27"/>
                      <a:pt x="5" y="80"/>
                    </a:cubicBezTo>
                    <a:cubicBezTo>
                      <a:pt x="129" y="1467"/>
                      <a:pt x="905" y="2712"/>
                      <a:pt x="2091" y="3429"/>
                    </a:cubicBezTo>
                    <a:cubicBezTo>
                      <a:pt x="2426" y="3630"/>
                      <a:pt x="2780" y="3783"/>
                      <a:pt x="3154" y="3879"/>
                    </a:cubicBezTo>
                    <a:cubicBezTo>
                      <a:pt x="3160" y="3880"/>
                      <a:pt x="3165" y="3881"/>
                      <a:pt x="3171" y="3881"/>
                    </a:cubicBezTo>
                    <a:cubicBezTo>
                      <a:pt x="3254" y="3881"/>
                      <a:pt x="3282" y="3752"/>
                      <a:pt x="3201" y="3716"/>
                    </a:cubicBezTo>
                    <a:cubicBezTo>
                      <a:pt x="1919" y="3353"/>
                      <a:pt x="885" y="2405"/>
                      <a:pt x="416" y="1161"/>
                    </a:cubicBezTo>
                    <a:cubicBezTo>
                      <a:pt x="282" y="817"/>
                      <a:pt x="206" y="453"/>
                      <a:pt x="177" y="80"/>
                    </a:cubicBezTo>
                    <a:cubicBezTo>
                      <a:pt x="172" y="27"/>
                      <a:pt x="127" y="1"/>
                      <a:pt x="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8198645" y="3282619"/>
                <a:ext cx="238741" cy="83123"/>
              </a:xfrm>
              <a:custGeom>
                <a:rect b="b" l="l" r="r" t="t"/>
                <a:pathLst>
                  <a:path extrusionOk="0" h="1783" w="5121">
                    <a:moveTo>
                      <a:pt x="1503" y="1"/>
                    </a:moveTo>
                    <a:cubicBezTo>
                      <a:pt x="1034" y="10"/>
                      <a:pt x="565" y="49"/>
                      <a:pt x="106" y="106"/>
                    </a:cubicBezTo>
                    <a:cubicBezTo>
                      <a:pt x="4" y="125"/>
                      <a:pt x="1" y="279"/>
                      <a:pt x="97" y="279"/>
                    </a:cubicBezTo>
                    <a:cubicBezTo>
                      <a:pt x="100" y="279"/>
                      <a:pt x="103" y="279"/>
                      <a:pt x="106" y="278"/>
                    </a:cubicBezTo>
                    <a:cubicBezTo>
                      <a:pt x="555" y="221"/>
                      <a:pt x="1011" y="170"/>
                      <a:pt x="1465" y="170"/>
                    </a:cubicBezTo>
                    <a:cubicBezTo>
                      <a:pt x="1767" y="170"/>
                      <a:pt x="2067" y="192"/>
                      <a:pt x="2365" y="250"/>
                    </a:cubicBezTo>
                    <a:cubicBezTo>
                      <a:pt x="2996" y="374"/>
                      <a:pt x="3599" y="633"/>
                      <a:pt x="4126" y="1006"/>
                    </a:cubicBezTo>
                    <a:cubicBezTo>
                      <a:pt x="4432" y="1226"/>
                      <a:pt x="4709" y="1475"/>
                      <a:pt x="4949" y="1752"/>
                    </a:cubicBezTo>
                    <a:cubicBezTo>
                      <a:pt x="4965" y="1774"/>
                      <a:pt x="4986" y="1783"/>
                      <a:pt x="5006" y="1783"/>
                    </a:cubicBezTo>
                    <a:cubicBezTo>
                      <a:pt x="5065" y="1783"/>
                      <a:pt x="5121" y="1702"/>
                      <a:pt x="5064" y="1637"/>
                    </a:cubicBezTo>
                    <a:cubicBezTo>
                      <a:pt x="4173" y="604"/>
                      <a:pt x="2872" y="10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7971089" y="3424579"/>
                <a:ext cx="174825" cy="145967"/>
              </a:xfrm>
              <a:custGeom>
                <a:rect b="b" l="l" r="r" t="t"/>
                <a:pathLst>
                  <a:path extrusionOk="0" h="3131" w="3750">
                    <a:moveTo>
                      <a:pt x="1797" y="1"/>
                    </a:moveTo>
                    <a:cubicBezTo>
                      <a:pt x="796" y="1"/>
                      <a:pt x="1" y="1282"/>
                      <a:pt x="1" y="1282"/>
                    </a:cubicBezTo>
                    <a:lnTo>
                      <a:pt x="470" y="3110"/>
                    </a:lnTo>
                    <a:cubicBezTo>
                      <a:pt x="617" y="3124"/>
                      <a:pt x="758" y="3130"/>
                      <a:pt x="893" y="3130"/>
                    </a:cubicBezTo>
                    <a:cubicBezTo>
                      <a:pt x="3259" y="3130"/>
                      <a:pt x="3749" y="1080"/>
                      <a:pt x="2518" y="238"/>
                    </a:cubicBezTo>
                    <a:cubicBezTo>
                      <a:pt x="2271" y="69"/>
                      <a:pt x="2029" y="1"/>
                      <a:pt x="17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8003630" y="3450640"/>
                <a:ext cx="73799" cy="75664"/>
              </a:xfrm>
              <a:custGeom>
                <a:rect b="b" l="l" r="r" t="t"/>
                <a:pathLst>
                  <a:path extrusionOk="0" h="1623" w="1583">
                    <a:moveTo>
                      <a:pt x="1462" y="0"/>
                    </a:moveTo>
                    <a:cubicBezTo>
                      <a:pt x="1444" y="0"/>
                      <a:pt x="1425" y="7"/>
                      <a:pt x="1408" y="24"/>
                    </a:cubicBezTo>
                    <a:cubicBezTo>
                      <a:pt x="940" y="493"/>
                      <a:pt x="490" y="981"/>
                      <a:pt x="59" y="1479"/>
                    </a:cubicBezTo>
                    <a:cubicBezTo>
                      <a:pt x="1" y="1537"/>
                      <a:pt x="59" y="1623"/>
                      <a:pt x="119" y="1623"/>
                    </a:cubicBezTo>
                    <a:cubicBezTo>
                      <a:pt x="138" y="1623"/>
                      <a:pt x="158" y="1614"/>
                      <a:pt x="174" y="1594"/>
                    </a:cubicBezTo>
                    <a:cubicBezTo>
                      <a:pt x="605" y="1096"/>
                      <a:pt x="1054" y="608"/>
                      <a:pt x="1523" y="148"/>
                    </a:cubicBezTo>
                    <a:cubicBezTo>
                      <a:pt x="1583" y="89"/>
                      <a:pt x="1526" y="0"/>
                      <a:pt x="14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6552279" y="3613765"/>
                <a:ext cx="1391187" cy="1698553"/>
              </a:xfrm>
              <a:custGeom>
                <a:rect b="b" l="l" r="r" t="t"/>
                <a:pathLst>
                  <a:path extrusionOk="0" h="36434" w="29841">
                    <a:moveTo>
                      <a:pt x="5499" y="0"/>
                    </a:moveTo>
                    <a:cubicBezTo>
                      <a:pt x="5387" y="0"/>
                      <a:pt x="5283" y="30"/>
                      <a:pt x="5188" y="95"/>
                    </a:cubicBezTo>
                    <a:cubicBezTo>
                      <a:pt x="4743" y="394"/>
                      <a:pt x="6689" y="3618"/>
                      <a:pt x="7109" y="4303"/>
                    </a:cubicBezTo>
                    <a:lnTo>
                      <a:pt x="7109" y="4303"/>
                    </a:lnTo>
                    <a:cubicBezTo>
                      <a:pt x="6685" y="3622"/>
                      <a:pt x="4648" y="443"/>
                      <a:pt x="3651" y="443"/>
                    </a:cubicBezTo>
                    <a:cubicBezTo>
                      <a:pt x="3627" y="443"/>
                      <a:pt x="3603" y="445"/>
                      <a:pt x="3580" y="449"/>
                    </a:cubicBezTo>
                    <a:cubicBezTo>
                      <a:pt x="0" y="1061"/>
                      <a:pt x="4632" y="9234"/>
                      <a:pt x="4632" y="9234"/>
                    </a:cubicBezTo>
                    <a:cubicBezTo>
                      <a:pt x="4632" y="9234"/>
                      <a:pt x="3905" y="36433"/>
                      <a:pt x="14844" y="36433"/>
                    </a:cubicBezTo>
                    <a:cubicBezTo>
                      <a:pt x="29841" y="36433"/>
                      <a:pt x="26596" y="13407"/>
                      <a:pt x="26596" y="13407"/>
                    </a:cubicBezTo>
                    <a:lnTo>
                      <a:pt x="19390" y="12373"/>
                    </a:lnTo>
                    <a:lnTo>
                      <a:pt x="15619" y="26088"/>
                    </a:lnTo>
                    <a:cubicBezTo>
                      <a:pt x="15619" y="26088"/>
                      <a:pt x="14461" y="14479"/>
                      <a:pt x="12920" y="9072"/>
                    </a:cubicBezTo>
                    <a:cubicBezTo>
                      <a:pt x="11387" y="3681"/>
                      <a:pt x="11067" y="1693"/>
                      <a:pt x="9951" y="1693"/>
                    </a:cubicBezTo>
                    <a:cubicBezTo>
                      <a:pt x="9945" y="1693"/>
                      <a:pt x="9940" y="1693"/>
                      <a:pt x="9934" y="1693"/>
                    </a:cubicBezTo>
                    <a:cubicBezTo>
                      <a:pt x="8757" y="1712"/>
                      <a:pt x="9887" y="5645"/>
                      <a:pt x="9887" y="5645"/>
                    </a:cubicBezTo>
                    <a:cubicBezTo>
                      <a:pt x="9887" y="5645"/>
                      <a:pt x="7027" y="0"/>
                      <a:pt x="54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6654891" y="3758662"/>
                <a:ext cx="179394" cy="185687"/>
              </a:xfrm>
              <a:custGeom>
                <a:rect b="b" l="l" r="r" t="t"/>
                <a:pathLst>
                  <a:path extrusionOk="0" h="3983" w="3848">
                    <a:moveTo>
                      <a:pt x="342" y="0"/>
                    </a:moveTo>
                    <a:cubicBezTo>
                      <a:pt x="330" y="0"/>
                      <a:pt x="318" y="1"/>
                      <a:pt x="307" y="1"/>
                    </a:cubicBezTo>
                    <a:cubicBezTo>
                      <a:pt x="192" y="1"/>
                      <a:pt x="77" y="68"/>
                      <a:pt x="20" y="164"/>
                    </a:cubicBezTo>
                    <a:cubicBezTo>
                      <a:pt x="1" y="212"/>
                      <a:pt x="20" y="260"/>
                      <a:pt x="58" y="279"/>
                    </a:cubicBezTo>
                    <a:cubicBezTo>
                      <a:pt x="73" y="285"/>
                      <a:pt x="88" y="288"/>
                      <a:pt x="103" y="288"/>
                    </a:cubicBezTo>
                    <a:cubicBezTo>
                      <a:pt x="134" y="288"/>
                      <a:pt x="163" y="273"/>
                      <a:pt x="182" y="241"/>
                    </a:cubicBezTo>
                    <a:cubicBezTo>
                      <a:pt x="211" y="193"/>
                      <a:pt x="269" y="164"/>
                      <a:pt x="336" y="164"/>
                    </a:cubicBezTo>
                    <a:cubicBezTo>
                      <a:pt x="339" y="164"/>
                      <a:pt x="343" y="164"/>
                      <a:pt x="347" y="164"/>
                    </a:cubicBezTo>
                    <a:cubicBezTo>
                      <a:pt x="636" y="164"/>
                      <a:pt x="1512" y="543"/>
                      <a:pt x="3685" y="3944"/>
                    </a:cubicBezTo>
                    <a:cubicBezTo>
                      <a:pt x="3695" y="3963"/>
                      <a:pt x="3723" y="3983"/>
                      <a:pt x="3752" y="3983"/>
                    </a:cubicBezTo>
                    <a:cubicBezTo>
                      <a:pt x="3771" y="3983"/>
                      <a:pt x="3781" y="3973"/>
                      <a:pt x="3790" y="3973"/>
                    </a:cubicBezTo>
                    <a:cubicBezTo>
                      <a:pt x="3829" y="3944"/>
                      <a:pt x="3848" y="3887"/>
                      <a:pt x="3819" y="3849"/>
                    </a:cubicBezTo>
                    <a:cubicBezTo>
                      <a:pt x="2211" y="1328"/>
                      <a:pt x="1019" y="0"/>
                      <a:pt x="3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6952472" y="3905564"/>
                <a:ext cx="67599" cy="163729"/>
              </a:xfrm>
              <a:custGeom>
                <a:rect b="b" l="l" r="r" t="t"/>
                <a:pathLst>
                  <a:path extrusionOk="0" h="3512" w="1450">
                    <a:moveTo>
                      <a:pt x="1322" y="1"/>
                    </a:moveTo>
                    <a:cubicBezTo>
                      <a:pt x="1297" y="1"/>
                      <a:pt x="1271" y="14"/>
                      <a:pt x="1255" y="47"/>
                    </a:cubicBezTo>
                    <a:cubicBezTo>
                      <a:pt x="1236" y="56"/>
                      <a:pt x="1" y="1712"/>
                      <a:pt x="891" y="3463"/>
                    </a:cubicBezTo>
                    <a:cubicBezTo>
                      <a:pt x="910" y="3492"/>
                      <a:pt x="939" y="3511"/>
                      <a:pt x="968" y="3511"/>
                    </a:cubicBezTo>
                    <a:lnTo>
                      <a:pt x="977" y="3502"/>
                    </a:lnTo>
                    <a:cubicBezTo>
                      <a:pt x="1035" y="3502"/>
                      <a:pt x="1073" y="3444"/>
                      <a:pt x="1054" y="3387"/>
                    </a:cubicBezTo>
                    <a:cubicBezTo>
                      <a:pt x="202" y="1731"/>
                      <a:pt x="1370" y="162"/>
                      <a:pt x="1389" y="143"/>
                    </a:cubicBezTo>
                    <a:cubicBezTo>
                      <a:pt x="1450" y="81"/>
                      <a:pt x="1385" y="1"/>
                      <a:pt x="1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6843472" y="3758009"/>
                <a:ext cx="97902" cy="123869"/>
              </a:xfrm>
              <a:custGeom>
                <a:rect b="b" l="l" r="r" t="t"/>
                <a:pathLst>
                  <a:path extrusionOk="0" h="2657" w="2100">
                    <a:moveTo>
                      <a:pt x="129" y="0"/>
                    </a:moveTo>
                    <a:cubicBezTo>
                      <a:pt x="63" y="0"/>
                      <a:pt x="1" y="72"/>
                      <a:pt x="61" y="140"/>
                    </a:cubicBezTo>
                    <a:cubicBezTo>
                      <a:pt x="664" y="1049"/>
                      <a:pt x="1927" y="2609"/>
                      <a:pt x="1937" y="2628"/>
                    </a:cubicBezTo>
                    <a:cubicBezTo>
                      <a:pt x="1956" y="2647"/>
                      <a:pt x="1975" y="2657"/>
                      <a:pt x="2004" y="2657"/>
                    </a:cubicBezTo>
                    <a:cubicBezTo>
                      <a:pt x="2023" y="2657"/>
                      <a:pt x="2042" y="2647"/>
                      <a:pt x="2061" y="2638"/>
                    </a:cubicBezTo>
                    <a:cubicBezTo>
                      <a:pt x="2090" y="2609"/>
                      <a:pt x="2100" y="2551"/>
                      <a:pt x="2071" y="2523"/>
                    </a:cubicBezTo>
                    <a:cubicBezTo>
                      <a:pt x="2061" y="2504"/>
                      <a:pt x="798" y="944"/>
                      <a:pt x="205" y="44"/>
                    </a:cubicBezTo>
                    <a:cubicBezTo>
                      <a:pt x="185" y="13"/>
                      <a:pt x="157" y="0"/>
                      <a:pt x="1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7280868" y="3768079"/>
                <a:ext cx="1156502" cy="1354171"/>
              </a:xfrm>
              <a:custGeom>
                <a:rect b="b" l="l" r="r" t="t"/>
                <a:pathLst>
                  <a:path extrusionOk="0" h="29047" w="24807">
                    <a:moveTo>
                      <a:pt x="24807" y="0"/>
                    </a:moveTo>
                    <a:cubicBezTo>
                      <a:pt x="24807" y="0"/>
                      <a:pt x="13973" y="2556"/>
                      <a:pt x="8002" y="3714"/>
                    </a:cubicBezTo>
                    <a:cubicBezTo>
                      <a:pt x="2030" y="4862"/>
                      <a:pt x="2183" y="9705"/>
                      <a:pt x="1637" y="13494"/>
                    </a:cubicBezTo>
                    <a:cubicBezTo>
                      <a:pt x="1101" y="17284"/>
                      <a:pt x="1" y="17361"/>
                      <a:pt x="250" y="19246"/>
                    </a:cubicBezTo>
                    <a:cubicBezTo>
                      <a:pt x="460" y="20825"/>
                      <a:pt x="1" y="21610"/>
                      <a:pt x="1" y="21610"/>
                    </a:cubicBezTo>
                    <a:lnTo>
                      <a:pt x="11255" y="22376"/>
                    </a:lnTo>
                    <a:lnTo>
                      <a:pt x="11562" y="19246"/>
                    </a:lnTo>
                    <a:lnTo>
                      <a:pt x="13447" y="29046"/>
                    </a:lnTo>
                    <a:lnTo>
                      <a:pt x="24807" y="29046"/>
                    </a:lnTo>
                    <a:lnTo>
                      <a:pt x="248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7797566" y="3788173"/>
                <a:ext cx="557762" cy="212028"/>
              </a:xfrm>
              <a:custGeom>
                <a:rect b="b" l="l" r="r" t="t"/>
                <a:pathLst>
                  <a:path extrusionOk="0" h="4548" w="11964">
                    <a:moveTo>
                      <a:pt x="11963" y="0"/>
                    </a:moveTo>
                    <a:lnTo>
                      <a:pt x="0" y="2661"/>
                    </a:lnTo>
                    <a:cubicBezTo>
                      <a:pt x="0" y="2661"/>
                      <a:pt x="2119" y="4547"/>
                      <a:pt x="4985" y="4547"/>
                    </a:cubicBezTo>
                    <a:cubicBezTo>
                      <a:pt x="7089" y="4547"/>
                      <a:pt x="9596" y="3530"/>
                      <a:pt x="119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7758265" y="4384217"/>
                <a:ext cx="92867" cy="415897"/>
              </a:xfrm>
              <a:custGeom>
                <a:rect b="b" l="l" r="r" t="t"/>
                <a:pathLst>
                  <a:path extrusionOk="0" h="8921" w="1992">
                    <a:moveTo>
                      <a:pt x="164" y="1"/>
                    </a:moveTo>
                    <a:lnTo>
                      <a:pt x="1" y="39"/>
                    </a:lnTo>
                    <a:lnTo>
                      <a:pt x="1819" y="8920"/>
                    </a:lnTo>
                    <a:lnTo>
                      <a:pt x="1992" y="8892"/>
                    </a:ln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7673089" y="4398530"/>
                <a:ext cx="118275" cy="125827"/>
              </a:xfrm>
              <a:custGeom>
                <a:rect b="b" l="l" r="r" t="t"/>
                <a:pathLst>
                  <a:path extrusionOk="0" h="2699" w="2537">
                    <a:moveTo>
                      <a:pt x="153" y="0"/>
                    </a:moveTo>
                    <a:lnTo>
                      <a:pt x="0" y="67"/>
                    </a:lnTo>
                    <a:cubicBezTo>
                      <a:pt x="833" y="2115"/>
                      <a:pt x="2412" y="2680"/>
                      <a:pt x="2479" y="2699"/>
                    </a:cubicBezTo>
                    <a:lnTo>
                      <a:pt x="2536" y="2536"/>
                    </a:lnTo>
                    <a:cubicBezTo>
                      <a:pt x="2517" y="2527"/>
                      <a:pt x="957" y="1972"/>
                      <a:pt x="1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7814956" y="3391385"/>
                <a:ext cx="28578" cy="55664"/>
              </a:xfrm>
              <a:custGeom>
                <a:rect b="b" l="l" r="r" t="t"/>
                <a:pathLst>
                  <a:path extrusionOk="0" h="1194" w="613">
                    <a:moveTo>
                      <a:pt x="321" y="1"/>
                    </a:moveTo>
                    <a:cubicBezTo>
                      <a:pt x="181" y="1"/>
                      <a:pt x="56" y="110"/>
                      <a:pt x="39" y="252"/>
                    </a:cubicBezTo>
                    <a:lnTo>
                      <a:pt x="10" y="596"/>
                    </a:lnTo>
                    <a:cubicBezTo>
                      <a:pt x="0" y="683"/>
                      <a:pt x="0" y="759"/>
                      <a:pt x="10" y="836"/>
                    </a:cubicBezTo>
                    <a:cubicBezTo>
                      <a:pt x="20" y="893"/>
                      <a:pt x="29" y="950"/>
                      <a:pt x="48" y="1008"/>
                    </a:cubicBezTo>
                    <a:cubicBezTo>
                      <a:pt x="58" y="1065"/>
                      <a:pt x="87" y="1113"/>
                      <a:pt x="134" y="1151"/>
                    </a:cubicBezTo>
                    <a:cubicBezTo>
                      <a:pt x="173" y="1171"/>
                      <a:pt x="201" y="1190"/>
                      <a:pt x="240" y="1190"/>
                    </a:cubicBezTo>
                    <a:cubicBezTo>
                      <a:pt x="252" y="1192"/>
                      <a:pt x="264" y="1193"/>
                      <a:pt x="276" y="1193"/>
                    </a:cubicBezTo>
                    <a:cubicBezTo>
                      <a:pt x="366" y="1193"/>
                      <a:pt x="445" y="1132"/>
                      <a:pt x="479" y="1056"/>
                    </a:cubicBezTo>
                    <a:cubicBezTo>
                      <a:pt x="508" y="998"/>
                      <a:pt x="527" y="941"/>
                      <a:pt x="546" y="893"/>
                    </a:cubicBezTo>
                    <a:cubicBezTo>
                      <a:pt x="565" y="817"/>
                      <a:pt x="575" y="740"/>
                      <a:pt x="575" y="663"/>
                    </a:cubicBezTo>
                    <a:cubicBezTo>
                      <a:pt x="584" y="549"/>
                      <a:pt x="594" y="434"/>
                      <a:pt x="603" y="309"/>
                    </a:cubicBezTo>
                    <a:lnTo>
                      <a:pt x="594" y="309"/>
                    </a:lnTo>
                    <a:cubicBezTo>
                      <a:pt x="613" y="156"/>
                      <a:pt x="498" y="22"/>
                      <a:pt x="354" y="3"/>
                    </a:cubicBezTo>
                    <a:cubicBezTo>
                      <a:pt x="343" y="2"/>
                      <a:pt x="332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3"/>
              <p:cNvSpPr/>
              <p:nvPr/>
            </p:nvSpPr>
            <p:spPr>
              <a:xfrm>
                <a:off x="7745771" y="3369101"/>
                <a:ext cx="26900" cy="67459"/>
              </a:xfrm>
              <a:custGeom>
                <a:rect b="b" l="l" r="r" t="t"/>
                <a:pathLst>
                  <a:path extrusionOk="0" h="1447" w="577">
                    <a:moveTo>
                      <a:pt x="323" y="1"/>
                    </a:moveTo>
                    <a:cubicBezTo>
                      <a:pt x="218" y="1"/>
                      <a:pt x="114" y="65"/>
                      <a:pt x="97" y="203"/>
                    </a:cubicBezTo>
                    <a:cubicBezTo>
                      <a:pt x="68" y="376"/>
                      <a:pt x="39" y="558"/>
                      <a:pt x="30" y="730"/>
                    </a:cubicBezTo>
                    <a:cubicBezTo>
                      <a:pt x="20" y="816"/>
                      <a:pt x="1" y="902"/>
                      <a:pt x="1" y="998"/>
                    </a:cubicBezTo>
                    <a:cubicBezTo>
                      <a:pt x="1" y="1055"/>
                      <a:pt x="1" y="1113"/>
                      <a:pt x="11" y="1170"/>
                    </a:cubicBezTo>
                    <a:cubicBezTo>
                      <a:pt x="20" y="1228"/>
                      <a:pt x="39" y="1285"/>
                      <a:pt x="68" y="1333"/>
                    </a:cubicBezTo>
                    <a:cubicBezTo>
                      <a:pt x="106" y="1408"/>
                      <a:pt x="178" y="1446"/>
                      <a:pt x="250" y="1446"/>
                    </a:cubicBezTo>
                    <a:cubicBezTo>
                      <a:pt x="324" y="1446"/>
                      <a:pt x="398" y="1406"/>
                      <a:pt x="432" y="1323"/>
                    </a:cubicBezTo>
                    <a:cubicBezTo>
                      <a:pt x="451" y="1285"/>
                      <a:pt x="460" y="1247"/>
                      <a:pt x="480" y="1199"/>
                    </a:cubicBezTo>
                    <a:cubicBezTo>
                      <a:pt x="489" y="1141"/>
                      <a:pt x="499" y="1084"/>
                      <a:pt x="499" y="1027"/>
                    </a:cubicBezTo>
                    <a:cubicBezTo>
                      <a:pt x="499" y="940"/>
                      <a:pt x="508" y="854"/>
                      <a:pt x="508" y="768"/>
                    </a:cubicBezTo>
                    <a:cubicBezTo>
                      <a:pt x="518" y="596"/>
                      <a:pt x="537" y="424"/>
                      <a:pt x="556" y="251"/>
                    </a:cubicBezTo>
                    <a:lnTo>
                      <a:pt x="556" y="261"/>
                    </a:lnTo>
                    <a:cubicBezTo>
                      <a:pt x="577" y="94"/>
                      <a:pt x="449" y="1"/>
                      <a:pt x="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3"/>
              <p:cNvSpPr/>
              <p:nvPr/>
            </p:nvSpPr>
            <p:spPr>
              <a:xfrm>
                <a:off x="7826844" y="3321408"/>
                <a:ext cx="58928" cy="56037"/>
              </a:xfrm>
              <a:custGeom>
                <a:rect b="b" l="l" r="r" t="t"/>
                <a:pathLst>
                  <a:path extrusionOk="0" h="1202" w="1264">
                    <a:moveTo>
                      <a:pt x="243" y="1"/>
                    </a:moveTo>
                    <a:cubicBezTo>
                      <a:pt x="57" y="1"/>
                      <a:pt x="0" y="262"/>
                      <a:pt x="176" y="336"/>
                    </a:cubicBezTo>
                    <a:cubicBezTo>
                      <a:pt x="195" y="346"/>
                      <a:pt x="214" y="356"/>
                      <a:pt x="243" y="365"/>
                    </a:cubicBezTo>
                    <a:cubicBezTo>
                      <a:pt x="243" y="365"/>
                      <a:pt x="243" y="365"/>
                      <a:pt x="243" y="365"/>
                    </a:cubicBezTo>
                    <a:lnTo>
                      <a:pt x="243" y="365"/>
                    </a:lnTo>
                    <a:cubicBezTo>
                      <a:pt x="253" y="372"/>
                      <a:pt x="258" y="374"/>
                      <a:pt x="260" y="374"/>
                    </a:cubicBezTo>
                    <a:cubicBezTo>
                      <a:pt x="261" y="374"/>
                      <a:pt x="261" y="373"/>
                      <a:pt x="261" y="372"/>
                    </a:cubicBezTo>
                    <a:lnTo>
                      <a:pt x="261" y="372"/>
                    </a:lnTo>
                    <a:cubicBezTo>
                      <a:pt x="271" y="377"/>
                      <a:pt x="281" y="384"/>
                      <a:pt x="281" y="384"/>
                    </a:cubicBezTo>
                    <a:cubicBezTo>
                      <a:pt x="320" y="413"/>
                      <a:pt x="358" y="432"/>
                      <a:pt x="396" y="461"/>
                    </a:cubicBezTo>
                    <a:lnTo>
                      <a:pt x="511" y="557"/>
                    </a:lnTo>
                    <a:lnTo>
                      <a:pt x="568" y="595"/>
                    </a:lnTo>
                    <a:cubicBezTo>
                      <a:pt x="568" y="595"/>
                      <a:pt x="568" y="595"/>
                      <a:pt x="568" y="595"/>
                    </a:cubicBezTo>
                    <a:lnTo>
                      <a:pt x="568" y="595"/>
                    </a:lnTo>
                    <a:cubicBezTo>
                      <a:pt x="571" y="600"/>
                      <a:pt x="574" y="605"/>
                      <a:pt x="577" y="608"/>
                    </a:cubicBezTo>
                    <a:lnTo>
                      <a:pt x="577" y="608"/>
                    </a:lnTo>
                    <a:cubicBezTo>
                      <a:pt x="575" y="604"/>
                      <a:pt x="573" y="599"/>
                      <a:pt x="568" y="595"/>
                    </a:cubicBezTo>
                    <a:lnTo>
                      <a:pt x="568" y="595"/>
                    </a:lnTo>
                    <a:cubicBezTo>
                      <a:pt x="581" y="608"/>
                      <a:pt x="585" y="613"/>
                      <a:pt x="583" y="613"/>
                    </a:cubicBezTo>
                    <a:cubicBezTo>
                      <a:pt x="583" y="613"/>
                      <a:pt x="580" y="611"/>
                      <a:pt x="577" y="608"/>
                    </a:cubicBezTo>
                    <a:lnTo>
                      <a:pt x="577" y="608"/>
                    </a:lnTo>
                    <a:cubicBezTo>
                      <a:pt x="580" y="613"/>
                      <a:pt x="582" y="618"/>
                      <a:pt x="588" y="624"/>
                    </a:cubicBezTo>
                    <a:cubicBezTo>
                      <a:pt x="626" y="662"/>
                      <a:pt x="655" y="691"/>
                      <a:pt x="683" y="729"/>
                    </a:cubicBezTo>
                    <a:lnTo>
                      <a:pt x="731" y="786"/>
                    </a:lnTo>
                    <a:cubicBezTo>
                      <a:pt x="731" y="796"/>
                      <a:pt x="741" y="805"/>
                      <a:pt x="741" y="815"/>
                    </a:cubicBezTo>
                    <a:cubicBezTo>
                      <a:pt x="769" y="853"/>
                      <a:pt x="789" y="901"/>
                      <a:pt x="808" y="939"/>
                    </a:cubicBezTo>
                    <a:cubicBezTo>
                      <a:pt x="817" y="968"/>
                      <a:pt x="827" y="987"/>
                      <a:pt x="836" y="1016"/>
                    </a:cubicBezTo>
                    <a:cubicBezTo>
                      <a:pt x="836" y="1017"/>
                      <a:pt x="836" y="1017"/>
                      <a:pt x="836" y="1018"/>
                    </a:cubicBezTo>
                    <a:lnTo>
                      <a:pt x="836" y="1018"/>
                    </a:lnTo>
                    <a:cubicBezTo>
                      <a:pt x="835" y="1016"/>
                      <a:pt x="834" y="1014"/>
                      <a:pt x="833" y="1014"/>
                    </a:cubicBezTo>
                    <a:lnTo>
                      <a:pt x="833" y="1014"/>
                    </a:lnTo>
                    <a:cubicBezTo>
                      <a:pt x="833" y="1014"/>
                      <a:pt x="833" y="1017"/>
                      <a:pt x="837" y="1025"/>
                    </a:cubicBezTo>
                    <a:lnTo>
                      <a:pt x="837" y="1025"/>
                    </a:lnTo>
                    <a:cubicBezTo>
                      <a:pt x="836" y="1023"/>
                      <a:pt x="836" y="1020"/>
                      <a:pt x="836" y="1018"/>
                    </a:cubicBezTo>
                    <a:lnTo>
                      <a:pt x="836" y="1018"/>
                    </a:lnTo>
                    <a:cubicBezTo>
                      <a:pt x="840" y="1024"/>
                      <a:pt x="846" y="1036"/>
                      <a:pt x="846" y="1045"/>
                    </a:cubicBezTo>
                    <a:cubicBezTo>
                      <a:pt x="842" y="1036"/>
                      <a:pt x="839" y="1030"/>
                      <a:pt x="837" y="1025"/>
                    </a:cubicBezTo>
                    <a:lnTo>
                      <a:pt x="837" y="1025"/>
                    </a:lnTo>
                    <a:cubicBezTo>
                      <a:pt x="837" y="1032"/>
                      <a:pt x="839" y="1038"/>
                      <a:pt x="846" y="1045"/>
                    </a:cubicBezTo>
                    <a:lnTo>
                      <a:pt x="836" y="1035"/>
                    </a:lnTo>
                    <a:lnTo>
                      <a:pt x="836" y="1035"/>
                    </a:lnTo>
                    <a:cubicBezTo>
                      <a:pt x="862" y="1149"/>
                      <a:pt x="951" y="1202"/>
                      <a:pt x="1039" y="1202"/>
                    </a:cubicBezTo>
                    <a:cubicBezTo>
                      <a:pt x="1152" y="1202"/>
                      <a:pt x="1264" y="1118"/>
                      <a:pt x="1248" y="968"/>
                    </a:cubicBezTo>
                    <a:cubicBezTo>
                      <a:pt x="1191" y="738"/>
                      <a:pt x="1076" y="518"/>
                      <a:pt x="913" y="336"/>
                    </a:cubicBezTo>
                    <a:cubicBezTo>
                      <a:pt x="827" y="241"/>
                      <a:pt x="712" y="164"/>
                      <a:pt x="597" y="97"/>
                    </a:cubicBezTo>
                    <a:cubicBezTo>
                      <a:pt x="482" y="49"/>
                      <a:pt x="377" y="21"/>
                      <a:pt x="262" y="1"/>
                    </a:cubicBezTo>
                    <a:cubicBezTo>
                      <a:pt x="256" y="1"/>
                      <a:pt x="249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3"/>
              <p:cNvSpPr/>
              <p:nvPr/>
            </p:nvSpPr>
            <p:spPr>
              <a:xfrm>
                <a:off x="7704651" y="3310312"/>
                <a:ext cx="81352" cy="37529"/>
              </a:xfrm>
              <a:custGeom>
                <a:rect b="b" l="l" r="r" t="t"/>
                <a:pathLst>
                  <a:path extrusionOk="0" h="805" w="1745">
                    <a:moveTo>
                      <a:pt x="1534" y="0"/>
                    </a:moveTo>
                    <a:cubicBezTo>
                      <a:pt x="1266" y="0"/>
                      <a:pt x="998" y="48"/>
                      <a:pt x="749" y="134"/>
                    </a:cubicBezTo>
                    <a:cubicBezTo>
                      <a:pt x="510" y="230"/>
                      <a:pt x="290" y="373"/>
                      <a:pt x="108" y="565"/>
                    </a:cubicBezTo>
                    <a:cubicBezTo>
                      <a:pt x="0" y="657"/>
                      <a:pt x="84" y="805"/>
                      <a:pt x="196" y="805"/>
                    </a:cubicBezTo>
                    <a:cubicBezTo>
                      <a:pt x="223" y="805"/>
                      <a:pt x="252" y="796"/>
                      <a:pt x="280" y="775"/>
                    </a:cubicBezTo>
                    <a:cubicBezTo>
                      <a:pt x="471" y="661"/>
                      <a:pt x="682" y="565"/>
                      <a:pt x="893" y="488"/>
                    </a:cubicBezTo>
                    <a:cubicBezTo>
                      <a:pt x="1103" y="412"/>
                      <a:pt x="1323" y="364"/>
                      <a:pt x="1543" y="345"/>
                    </a:cubicBezTo>
                    <a:cubicBezTo>
                      <a:pt x="1744" y="316"/>
                      <a:pt x="1735" y="19"/>
                      <a:pt x="15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13"/>
            <p:cNvGrpSpPr/>
            <p:nvPr/>
          </p:nvGrpSpPr>
          <p:grpSpPr>
            <a:xfrm>
              <a:off x="718912" y="213646"/>
              <a:ext cx="1865808" cy="2019628"/>
              <a:chOff x="745212" y="2588021"/>
              <a:chExt cx="1865808" cy="2019628"/>
            </a:xfrm>
          </p:grpSpPr>
          <p:grpSp>
            <p:nvGrpSpPr>
              <p:cNvPr id="133" name="Google Shape;133;p13"/>
              <p:cNvGrpSpPr/>
              <p:nvPr/>
            </p:nvGrpSpPr>
            <p:grpSpPr>
              <a:xfrm>
                <a:off x="745212" y="2588021"/>
                <a:ext cx="1865808" cy="2019628"/>
                <a:chOff x="745212" y="2588021"/>
                <a:chExt cx="1865808" cy="2019628"/>
              </a:xfrm>
            </p:grpSpPr>
            <p:sp>
              <p:nvSpPr>
                <p:cNvPr id="134" name="Google Shape;134;p13"/>
                <p:cNvSpPr/>
                <p:nvPr/>
              </p:nvSpPr>
              <p:spPr>
                <a:xfrm flipH="1">
                  <a:off x="1096374" y="3430807"/>
                  <a:ext cx="712137" cy="942054"/>
                </a:xfrm>
                <a:custGeom>
                  <a:rect b="b" l="l" r="r" t="t"/>
                  <a:pathLst>
                    <a:path extrusionOk="0" h="12863" w="9724">
                      <a:moveTo>
                        <a:pt x="9724" y="0"/>
                      </a:moveTo>
                      <a:cubicBezTo>
                        <a:pt x="5599" y="412"/>
                        <a:pt x="0" y="8614"/>
                        <a:pt x="0" y="8614"/>
                      </a:cubicBezTo>
                      <a:lnTo>
                        <a:pt x="6125" y="12863"/>
                      </a:lnTo>
                      <a:lnTo>
                        <a:pt x="97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" name="Google Shape;135;p13"/>
                <p:cNvSpPr/>
                <p:nvPr/>
              </p:nvSpPr>
              <p:spPr>
                <a:xfrm flipH="1">
                  <a:off x="1096374" y="3430807"/>
                  <a:ext cx="712137" cy="942786"/>
                </a:xfrm>
                <a:custGeom>
                  <a:rect b="b" l="l" r="r" t="t"/>
                  <a:pathLst>
                    <a:path extrusionOk="0" h="12873" w="9724">
                      <a:moveTo>
                        <a:pt x="9724" y="0"/>
                      </a:moveTo>
                      <a:lnTo>
                        <a:pt x="4020" y="7398"/>
                      </a:lnTo>
                      <a:lnTo>
                        <a:pt x="1685" y="6317"/>
                      </a:lnTo>
                      <a:lnTo>
                        <a:pt x="0" y="8623"/>
                      </a:lnTo>
                      <a:lnTo>
                        <a:pt x="6125" y="12872"/>
                      </a:lnTo>
                      <a:lnTo>
                        <a:pt x="972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" name="Google Shape;136;p13"/>
                <p:cNvSpPr/>
                <p:nvPr/>
              </p:nvSpPr>
              <p:spPr>
                <a:xfrm flipH="1">
                  <a:off x="1171367" y="3934011"/>
                  <a:ext cx="1415120" cy="673639"/>
                </a:xfrm>
                <a:custGeom>
                  <a:rect b="b" l="l" r="r" t="t"/>
                  <a:pathLst>
                    <a:path extrusionOk="0" h="9198" w="19323">
                      <a:moveTo>
                        <a:pt x="17217" y="1"/>
                      </a:moveTo>
                      <a:lnTo>
                        <a:pt x="5896" y="2566"/>
                      </a:lnTo>
                      <a:lnTo>
                        <a:pt x="2144" y="6681"/>
                      </a:lnTo>
                      <a:cubicBezTo>
                        <a:pt x="1369" y="7676"/>
                        <a:pt x="0" y="8700"/>
                        <a:pt x="823" y="9141"/>
                      </a:cubicBezTo>
                      <a:cubicBezTo>
                        <a:pt x="899" y="9180"/>
                        <a:pt x="979" y="9197"/>
                        <a:pt x="1067" y="9197"/>
                      </a:cubicBezTo>
                      <a:cubicBezTo>
                        <a:pt x="1492" y="9197"/>
                        <a:pt x="2135" y="8806"/>
                        <a:pt x="3694" y="8624"/>
                      </a:cubicBezTo>
                      <a:cubicBezTo>
                        <a:pt x="9216" y="7973"/>
                        <a:pt x="19323" y="6126"/>
                        <a:pt x="19323" y="6126"/>
                      </a:cubicBezTo>
                      <a:lnTo>
                        <a:pt x="1721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/>
                <p:nvPr/>
              </p:nvSpPr>
              <p:spPr>
                <a:xfrm flipH="1">
                  <a:off x="2154693" y="4121861"/>
                  <a:ext cx="456327" cy="411009"/>
                </a:xfrm>
                <a:custGeom>
                  <a:rect b="b" l="l" r="r" t="t"/>
                  <a:pathLst>
                    <a:path extrusionOk="0" h="5612" w="6231">
                      <a:moveTo>
                        <a:pt x="6231" y="1"/>
                      </a:moveTo>
                      <a:cubicBezTo>
                        <a:pt x="4029" y="374"/>
                        <a:pt x="2067" y="814"/>
                        <a:pt x="1311" y="1494"/>
                      </a:cubicBezTo>
                      <a:cubicBezTo>
                        <a:pt x="622" y="2106"/>
                        <a:pt x="1187" y="2403"/>
                        <a:pt x="1187" y="2403"/>
                      </a:cubicBezTo>
                      <a:cubicBezTo>
                        <a:pt x="1187" y="2403"/>
                        <a:pt x="0" y="3657"/>
                        <a:pt x="1034" y="4049"/>
                      </a:cubicBezTo>
                      <a:cubicBezTo>
                        <a:pt x="1034" y="4049"/>
                        <a:pt x="153" y="4901"/>
                        <a:pt x="728" y="5379"/>
                      </a:cubicBezTo>
                      <a:cubicBezTo>
                        <a:pt x="935" y="5549"/>
                        <a:pt x="1229" y="5611"/>
                        <a:pt x="1549" y="5611"/>
                      </a:cubicBezTo>
                      <a:cubicBezTo>
                        <a:pt x="2436" y="5611"/>
                        <a:pt x="3522" y="5130"/>
                        <a:pt x="3522" y="5130"/>
                      </a:cubicBezTo>
                      <a:lnTo>
                        <a:pt x="5608" y="3791"/>
                      </a:lnTo>
                      <a:lnTo>
                        <a:pt x="623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13"/>
                <p:cNvSpPr/>
                <p:nvPr/>
              </p:nvSpPr>
              <p:spPr>
                <a:xfrm flipH="1">
                  <a:off x="2376156" y="4240357"/>
                  <a:ext cx="180524" cy="103558"/>
                </a:xfrm>
                <a:custGeom>
                  <a:rect b="b" l="l" r="r" t="t"/>
                  <a:pathLst>
                    <a:path extrusionOk="0" h="1414" w="2465">
                      <a:moveTo>
                        <a:pt x="2282" y="0"/>
                      </a:moveTo>
                      <a:cubicBezTo>
                        <a:pt x="1412" y="48"/>
                        <a:pt x="598" y="536"/>
                        <a:pt x="72" y="1216"/>
                      </a:cubicBezTo>
                      <a:cubicBezTo>
                        <a:pt x="0" y="1301"/>
                        <a:pt x="73" y="1413"/>
                        <a:pt x="158" y="1413"/>
                      </a:cubicBezTo>
                      <a:cubicBezTo>
                        <a:pt x="187" y="1413"/>
                        <a:pt x="217" y="1400"/>
                        <a:pt x="244" y="1369"/>
                      </a:cubicBezTo>
                      <a:cubicBezTo>
                        <a:pt x="770" y="747"/>
                        <a:pt x="1526" y="392"/>
                        <a:pt x="2321" y="249"/>
                      </a:cubicBezTo>
                      <a:cubicBezTo>
                        <a:pt x="2464" y="220"/>
                        <a:pt x="2416" y="0"/>
                        <a:pt x="22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13"/>
                <p:cNvSpPr/>
                <p:nvPr/>
              </p:nvSpPr>
              <p:spPr>
                <a:xfrm flipH="1">
                  <a:off x="2384578" y="4365810"/>
                  <a:ext cx="174006" cy="80634"/>
                </a:xfrm>
                <a:custGeom>
                  <a:rect b="b" l="l" r="r" t="t"/>
                  <a:pathLst>
                    <a:path extrusionOk="0" h="1101" w="2376">
                      <a:moveTo>
                        <a:pt x="2232" y="0"/>
                      </a:moveTo>
                      <a:cubicBezTo>
                        <a:pt x="1840" y="10"/>
                        <a:pt x="1447" y="115"/>
                        <a:pt x="1093" y="287"/>
                      </a:cubicBezTo>
                      <a:cubicBezTo>
                        <a:pt x="739" y="450"/>
                        <a:pt x="404" y="651"/>
                        <a:pt x="88" y="900"/>
                      </a:cubicBezTo>
                      <a:cubicBezTo>
                        <a:pt x="1" y="964"/>
                        <a:pt x="59" y="1100"/>
                        <a:pt x="147" y="1100"/>
                      </a:cubicBezTo>
                      <a:cubicBezTo>
                        <a:pt x="165" y="1100"/>
                        <a:pt x="184" y="1095"/>
                        <a:pt x="203" y="1082"/>
                      </a:cubicBezTo>
                      <a:cubicBezTo>
                        <a:pt x="509" y="862"/>
                        <a:pt x="835" y="680"/>
                        <a:pt x="1189" y="546"/>
                      </a:cubicBezTo>
                      <a:cubicBezTo>
                        <a:pt x="1543" y="402"/>
                        <a:pt x="1907" y="316"/>
                        <a:pt x="2270" y="201"/>
                      </a:cubicBezTo>
                      <a:cubicBezTo>
                        <a:pt x="2375" y="163"/>
                        <a:pt x="2347" y="0"/>
                        <a:pt x="22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/>
                <p:nvPr/>
              </p:nvSpPr>
              <p:spPr>
                <a:xfrm flipH="1">
                  <a:off x="987693" y="2717416"/>
                  <a:ext cx="776657" cy="745704"/>
                </a:xfrm>
                <a:custGeom>
                  <a:rect b="b" l="l" r="r" t="t"/>
                  <a:pathLst>
                    <a:path extrusionOk="0" h="10182" w="10605">
                      <a:moveTo>
                        <a:pt x="5514" y="0"/>
                      </a:moveTo>
                      <a:cubicBezTo>
                        <a:pt x="4504" y="0"/>
                        <a:pt x="3484" y="301"/>
                        <a:pt x="2594" y="927"/>
                      </a:cubicBezTo>
                      <a:lnTo>
                        <a:pt x="2584" y="937"/>
                      </a:lnTo>
                      <a:cubicBezTo>
                        <a:pt x="775" y="2219"/>
                        <a:pt x="0" y="4516"/>
                        <a:pt x="670" y="6631"/>
                      </a:cubicBezTo>
                      <a:cubicBezTo>
                        <a:pt x="1340" y="8737"/>
                        <a:pt x="3302" y="10172"/>
                        <a:pt x="5513" y="10182"/>
                      </a:cubicBezTo>
                      <a:cubicBezTo>
                        <a:pt x="6317" y="10182"/>
                        <a:pt x="7101" y="9990"/>
                        <a:pt x="7810" y="9627"/>
                      </a:cubicBezTo>
                      <a:cubicBezTo>
                        <a:pt x="9523" y="8765"/>
                        <a:pt x="10604" y="7004"/>
                        <a:pt x="10604" y="5090"/>
                      </a:cubicBezTo>
                      <a:cubicBezTo>
                        <a:pt x="10604" y="4334"/>
                        <a:pt x="10432" y="3578"/>
                        <a:pt x="10106" y="2899"/>
                      </a:cubicBezTo>
                      <a:cubicBezTo>
                        <a:pt x="10106" y="2899"/>
                        <a:pt x="10097" y="2889"/>
                        <a:pt x="10097" y="2889"/>
                      </a:cubicBezTo>
                      <a:cubicBezTo>
                        <a:pt x="9982" y="2640"/>
                        <a:pt x="9838" y="2401"/>
                        <a:pt x="9685" y="2181"/>
                      </a:cubicBezTo>
                      <a:lnTo>
                        <a:pt x="9666" y="2152"/>
                      </a:lnTo>
                      <a:cubicBezTo>
                        <a:pt x="8681" y="751"/>
                        <a:pt x="7111" y="0"/>
                        <a:pt x="551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13"/>
                <p:cNvSpPr/>
                <p:nvPr/>
              </p:nvSpPr>
              <p:spPr>
                <a:xfrm flipH="1">
                  <a:off x="766231" y="2717416"/>
                  <a:ext cx="808881" cy="919570"/>
                </a:xfrm>
                <a:custGeom>
                  <a:rect b="b" l="l" r="r" t="t"/>
                  <a:pathLst>
                    <a:path extrusionOk="0" h="12556" w="11045">
                      <a:moveTo>
                        <a:pt x="2931" y="0"/>
                      </a:moveTo>
                      <a:cubicBezTo>
                        <a:pt x="1920" y="0"/>
                        <a:pt x="900" y="301"/>
                        <a:pt x="10" y="927"/>
                      </a:cubicBezTo>
                      <a:lnTo>
                        <a:pt x="0" y="937"/>
                      </a:lnTo>
                      <a:cubicBezTo>
                        <a:pt x="29" y="937"/>
                        <a:pt x="3522" y="10153"/>
                        <a:pt x="5005" y="12555"/>
                      </a:cubicBezTo>
                      <a:lnTo>
                        <a:pt x="11044" y="12555"/>
                      </a:lnTo>
                      <a:cubicBezTo>
                        <a:pt x="11044" y="12555"/>
                        <a:pt x="7934" y="3597"/>
                        <a:pt x="7522" y="2899"/>
                      </a:cubicBezTo>
                      <a:cubicBezTo>
                        <a:pt x="7522" y="2899"/>
                        <a:pt x="7522" y="2889"/>
                        <a:pt x="7522" y="2889"/>
                      </a:cubicBezTo>
                      <a:cubicBezTo>
                        <a:pt x="7302" y="2516"/>
                        <a:pt x="7149" y="2257"/>
                        <a:pt x="7101" y="2181"/>
                      </a:cubicBezTo>
                      <a:lnTo>
                        <a:pt x="7092" y="2152"/>
                      </a:lnTo>
                      <a:cubicBezTo>
                        <a:pt x="6101" y="751"/>
                        <a:pt x="4529" y="0"/>
                        <a:pt x="29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13"/>
                <p:cNvSpPr/>
                <p:nvPr/>
              </p:nvSpPr>
              <p:spPr>
                <a:xfrm flipH="1">
                  <a:off x="1619931" y="3002743"/>
                  <a:ext cx="28122" cy="63057"/>
                </a:xfrm>
                <a:custGeom>
                  <a:rect b="b" l="l" r="r" t="t"/>
                  <a:pathLst>
                    <a:path extrusionOk="0" h="861" w="384">
                      <a:moveTo>
                        <a:pt x="202" y="0"/>
                      </a:moveTo>
                      <a:cubicBezTo>
                        <a:pt x="111" y="0"/>
                        <a:pt x="20" y="60"/>
                        <a:pt x="20" y="180"/>
                      </a:cubicBezTo>
                      <a:lnTo>
                        <a:pt x="1" y="448"/>
                      </a:lnTo>
                      <a:lnTo>
                        <a:pt x="1" y="572"/>
                      </a:lnTo>
                      <a:cubicBezTo>
                        <a:pt x="10" y="620"/>
                        <a:pt x="10" y="668"/>
                        <a:pt x="20" y="716"/>
                      </a:cubicBezTo>
                      <a:cubicBezTo>
                        <a:pt x="20" y="754"/>
                        <a:pt x="30" y="792"/>
                        <a:pt x="58" y="821"/>
                      </a:cubicBezTo>
                      <a:cubicBezTo>
                        <a:pt x="87" y="840"/>
                        <a:pt x="116" y="859"/>
                        <a:pt x="154" y="859"/>
                      </a:cubicBezTo>
                      <a:cubicBezTo>
                        <a:pt x="161" y="860"/>
                        <a:pt x="168" y="861"/>
                        <a:pt x="174" y="861"/>
                      </a:cubicBezTo>
                      <a:cubicBezTo>
                        <a:pt x="236" y="861"/>
                        <a:pt x="299" y="823"/>
                        <a:pt x="317" y="754"/>
                      </a:cubicBezTo>
                      <a:cubicBezTo>
                        <a:pt x="336" y="697"/>
                        <a:pt x="345" y="639"/>
                        <a:pt x="345" y="591"/>
                      </a:cubicBezTo>
                      <a:cubicBezTo>
                        <a:pt x="345" y="544"/>
                        <a:pt x="365" y="496"/>
                        <a:pt x="365" y="448"/>
                      </a:cubicBezTo>
                      <a:cubicBezTo>
                        <a:pt x="365" y="362"/>
                        <a:pt x="374" y="266"/>
                        <a:pt x="384" y="180"/>
                      </a:cubicBezTo>
                      <a:cubicBezTo>
                        <a:pt x="384" y="60"/>
                        <a:pt x="293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/>
                <p:nvPr/>
              </p:nvSpPr>
              <p:spPr>
                <a:xfrm flipH="1">
                  <a:off x="1672514" y="3006039"/>
                  <a:ext cx="29514" cy="67012"/>
                </a:xfrm>
                <a:custGeom>
                  <a:rect b="b" l="l" r="r" t="t"/>
                  <a:pathLst>
                    <a:path extrusionOk="0" h="915" w="403">
                      <a:moveTo>
                        <a:pt x="247" y="0"/>
                      </a:moveTo>
                      <a:cubicBezTo>
                        <a:pt x="241" y="0"/>
                        <a:pt x="236" y="0"/>
                        <a:pt x="231" y="1"/>
                      </a:cubicBezTo>
                      <a:cubicBezTo>
                        <a:pt x="135" y="1"/>
                        <a:pt x="68" y="77"/>
                        <a:pt x="58" y="164"/>
                      </a:cubicBezTo>
                      <a:lnTo>
                        <a:pt x="68" y="164"/>
                      </a:lnTo>
                      <a:cubicBezTo>
                        <a:pt x="58" y="269"/>
                        <a:pt x="39" y="374"/>
                        <a:pt x="30" y="479"/>
                      </a:cubicBezTo>
                      <a:lnTo>
                        <a:pt x="20" y="632"/>
                      </a:lnTo>
                      <a:cubicBezTo>
                        <a:pt x="1" y="719"/>
                        <a:pt x="30" y="805"/>
                        <a:pt x="87" y="872"/>
                      </a:cubicBezTo>
                      <a:cubicBezTo>
                        <a:pt x="115" y="900"/>
                        <a:pt x="153" y="915"/>
                        <a:pt x="192" y="915"/>
                      </a:cubicBezTo>
                      <a:cubicBezTo>
                        <a:pt x="221" y="915"/>
                        <a:pt x="251" y="907"/>
                        <a:pt x="278" y="891"/>
                      </a:cubicBezTo>
                      <a:cubicBezTo>
                        <a:pt x="403" y="814"/>
                        <a:pt x="393" y="623"/>
                        <a:pt x="393" y="489"/>
                      </a:cubicBezTo>
                      <a:lnTo>
                        <a:pt x="403" y="164"/>
                      </a:lnTo>
                      <a:cubicBezTo>
                        <a:pt x="403" y="73"/>
                        <a:pt x="335" y="0"/>
                        <a:pt x="2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4" name="Google Shape;144;p13"/>
                <p:cNvSpPr/>
                <p:nvPr/>
              </p:nvSpPr>
              <p:spPr>
                <a:xfrm flipH="1">
                  <a:off x="1558926" y="3066312"/>
                  <a:ext cx="108754" cy="94037"/>
                </a:xfrm>
                <a:custGeom>
                  <a:rect b="b" l="l" r="r" t="t"/>
                  <a:pathLst>
                    <a:path extrusionOk="0" h="1284" w="1485">
                      <a:moveTo>
                        <a:pt x="1322" y="1"/>
                      </a:moveTo>
                      <a:cubicBezTo>
                        <a:pt x="1264" y="10"/>
                        <a:pt x="1226" y="58"/>
                        <a:pt x="1226" y="116"/>
                      </a:cubicBezTo>
                      <a:cubicBezTo>
                        <a:pt x="1216" y="173"/>
                        <a:pt x="1197" y="240"/>
                        <a:pt x="1178" y="298"/>
                      </a:cubicBezTo>
                      <a:cubicBezTo>
                        <a:pt x="1168" y="326"/>
                        <a:pt x="1149" y="355"/>
                        <a:pt x="1140" y="393"/>
                      </a:cubicBezTo>
                      <a:lnTo>
                        <a:pt x="1121" y="451"/>
                      </a:lnTo>
                      <a:lnTo>
                        <a:pt x="1121" y="460"/>
                      </a:lnTo>
                      <a:cubicBezTo>
                        <a:pt x="1092" y="527"/>
                        <a:pt x="1054" y="585"/>
                        <a:pt x="1015" y="642"/>
                      </a:cubicBezTo>
                      <a:cubicBezTo>
                        <a:pt x="977" y="690"/>
                        <a:pt x="939" y="738"/>
                        <a:pt x="891" y="776"/>
                      </a:cubicBezTo>
                      <a:cubicBezTo>
                        <a:pt x="805" y="853"/>
                        <a:pt x="690" y="910"/>
                        <a:pt x="585" y="948"/>
                      </a:cubicBezTo>
                      <a:cubicBezTo>
                        <a:pt x="509" y="972"/>
                        <a:pt x="430" y="984"/>
                        <a:pt x="352" y="984"/>
                      </a:cubicBezTo>
                      <a:cubicBezTo>
                        <a:pt x="301" y="984"/>
                        <a:pt x="251" y="979"/>
                        <a:pt x="202" y="968"/>
                      </a:cubicBezTo>
                      <a:cubicBezTo>
                        <a:pt x="190" y="965"/>
                        <a:pt x="179" y="963"/>
                        <a:pt x="168" y="963"/>
                      </a:cubicBezTo>
                      <a:cubicBezTo>
                        <a:pt x="104" y="963"/>
                        <a:pt x="44" y="1008"/>
                        <a:pt x="20" y="1073"/>
                      </a:cubicBezTo>
                      <a:cubicBezTo>
                        <a:pt x="1" y="1149"/>
                        <a:pt x="49" y="1226"/>
                        <a:pt x="125" y="1245"/>
                      </a:cubicBezTo>
                      <a:cubicBezTo>
                        <a:pt x="221" y="1271"/>
                        <a:pt x="319" y="1284"/>
                        <a:pt x="415" y="1284"/>
                      </a:cubicBezTo>
                      <a:cubicBezTo>
                        <a:pt x="675" y="1284"/>
                        <a:pt x="928" y="1192"/>
                        <a:pt x="1130" y="1025"/>
                      </a:cubicBezTo>
                      <a:cubicBezTo>
                        <a:pt x="1255" y="901"/>
                        <a:pt x="1360" y="757"/>
                        <a:pt x="1417" y="594"/>
                      </a:cubicBezTo>
                      <a:cubicBezTo>
                        <a:pt x="1484" y="432"/>
                        <a:pt x="1484" y="250"/>
                        <a:pt x="1446" y="87"/>
                      </a:cubicBezTo>
                      <a:cubicBezTo>
                        <a:pt x="1427" y="30"/>
                        <a:pt x="1379" y="1"/>
                        <a:pt x="1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5" name="Google Shape;145;p13"/>
                <p:cNvSpPr/>
                <p:nvPr/>
              </p:nvSpPr>
              <p:spPr>
                <a:xfrm flipH="1">
                  <a:off x="1565284" y="2719553"/>
                  <a:ext cx="232082" cy="191736"/>
                </a:xfrm>
                <a:custGeom>
                  <a:rect b="b" l="l" r="r" t="t"/>
                  <a:pathLst>
                    <a:path extrusionOk="0" h="2618" w="3169">
                      <a:moveTo>
                        <a:pt x="1644" y="1"/>
                      </a:moveTo>
                      <a:cubicBezTo>
                        <a:pt x="1388" y="1"/>
                        <a:pt x="1135" y="65"/>
                        <a:pt x="910" y="190"/>
                      </a:cubicBezTo>
                      <a:cubicBezTo>
                        <a:pt x="546" y="391"/>
                        <a:pt x="336" y="764"/>
                        <a:pt x="202" y="1137"/>
                      </a:cubicBezTo>
                      <a:cubicBezTo>
                        <a:pt x="39" y="1587"/>
                        <a:pt x="1" y="2075"/>
                        <a:pt x="78" y="2544"/>
                      </a:cubicBezTo>
                      <a:cubicBezTo>
                        <a:pt x="86" y="2594"/>
                        <a:pt x="127" y="2617"/>
                        <a:pt x="171" y="2617"/>
                      </a:cubicBezTo>
                      <a:cubicBezTo>
                        <a:pt x="226" y="2617"/>
                        <a:pt x="284" y="2580"/>
                        <a:pt x="279" y="2515"/>
                      </a:cubicBezTo>
                      <a:cubicBezTo>
                        <a:pt x="269" y="2113"/>
                        <a:pt x="317" y="1702"/>
                        <a:pt x="441" y="1309"/>
                      </a:cubicBezTo>
                      <a:cubicBezTo>
                        <a:pt x="546" y="974"/>
                        <a:pt x="709" y="611"/>
                        <a:pt x="1015" y="419"/>
                      </a:cubicBezTo>
                      <a:cubicBezTo>
                        <a:pt x="1227" y="281"/>
                        <a:pt x="1460" y="223"/>
                        <a:pt x="1696" y="223"/>
                      </a:cubicBezTo>
                      <a:cubicBezTo>
                        <a:pt x="2195" y="223"/>
                        <a:pt x="2709" y="484"/>
                        <a:pt x="3073" y="802"/>
                      </a:cubicBezTo>
                      <a:cubicBezTo>
                        <a:pt x="3082" y="814"/>
                        <a:pt x="3094" y="819"/>
                        <a:pt x="3105" y="819"/>
                      </a:cubicBezTo>
                      <a:cubicBezTo>
                        <a:pt x="3138" y="819"/>
                        <a:pt x="3169" y="774"/>
                        <a:pt x="3140" y="745"/>
                      </a:cubicBezTo>
                      <a:cubicBezTo>
                        <a:pt x="2824" y="429"/>
                        <a:pt x="2480" y="161"/>
                        <a:pt x="2049" y="56"/>
                      </a:cubicBezTo>
                      <a:cubicBezTo>
                        <a:pt x="1916" y="19"/>
                        <a:pt x="1779" y="1"/>
                        <a:pt x="16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/>
                <p:nvPr/>
              </p:nvSpPr>
              <p:spPr>
                <a:xfrm flipH="1">
                  <a:off x="1548440" y="2588021"/>
                  <a:ext cx="238673" cy="193640"/>
                </a:xfrm>
                <a:custGeom>
                  <a:rect b="b" l="l" r="r" t="t"/>
                  <a:pathLst>
                    <a:path extrusionOk="0" h="2644" w="3259">
                      <a:moveTo>
                        <a:pt x="834" y="1"/>
                      </a:moveTo>
                      <a:cubicBezTo>
                        <a:pt x="586" y="1"/>
                        <a:pt x="336" y="56"/>
                        <a:pt x="100" y="177"/>
                      </a:cubicBezTo>
                      <a:cubicBezTo>
                        <a:pt x="1" y="227"/>
                        <a:pt x="59" y="349"/>
                        <a:pt x="152" y="349"/>
                      </a:cubicBezTo>
                      <a:cubicBezTo>
                        <a:pt x="166" y="349"/>
                        <a:pt x="181" y="346"/>
                        <a:pt x="196" y="340"/>
                      </a:cubicBezTo>
                      <a:cubicBezTo>
                        <a:pt x="374" y="261"/>
                        <a:pt x="563" y="226"/>
                        <a:pt x="752" y="226"/>
                      </a:cubicBezTo>
                      <a:cubicBezTo>
                        <a:pt x="1211" y="226"/>
                        <a:pt x="1675" y="434"/>
                        <a:pt x="2014" y="732"/>
                      </a:cubicBezTo>
                      <a:cubicBezTo>
                        <a:pt x="2263" y="952"/>
                        <a:pt x="2474" y="1220"/>
                        <a:pt x="2627" y="1507"/>
                      </a:cubicBezTo>
                      <a:cubicBezTo>
                        <a:pt x="2713" y="1651"/>
                        <a:pt x="2780" y="1804"/>
                        <a:pt x="2847" y="1947"/>
                      </a:cubicBezTo>
                      <a:cubicBezTo>
                        <a:pt x="2933" y="2139"/>
                        <a:pt x="3029" y="2340"/>
                        <a:pt x="2962" y="2550"/>
                      </a:cubicBezTo>
                      <a:cubicBezTo>
                        <a:pt x="2939" y="2607"/>
                        <a:pt x="2984" y="2644"/>
                        <a:pt x="3030" y="2644"/>
                      </a:cubicBezTo>
                      <a:cubicBezTo>
                        <a:pt x="3062" y="2644"/>
                        <a:pt x="3094" y="2627"/>
                        <a:pt x="3105" y="2589"/>
                      </a:cubicBezTo>
                      <a:lnTo>
                        <a:pt x="3105" y="2598"/>
                      </a:lnTo>
                      <a:cubicBezTo>
                        <a:pt x="3258" y="2234"/>
                        <a:pt x="3019" y="1785"/>
                        <a:pt x="2856" y="1469"/>
                      </a:cubicBezTo>
                      <a:cubicBezTo>
                        <a:pt x="2675" y="1115"/>
                        <a:pt x="2445" y="799"/>
                        <a:pt x="2158" y="531"/>
                      </a:cubicBezTo>
                      <a:cubicBezTo>
                        <a:pt x="1787" y="204"/>
                        <a:pt x="1312" y="1"/>
                        <a:pt x="8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" name="Google Shape;147;p13"/>
                <p:cNvSpPr/>
                <p:nvPr/>
              </p:nvSpPr>
              <p:spPr>
                <a:xfrm flipH="1">
                  <a:off x="1178397" y="3007357"/>
                  <a:ext cx="110805" cy="176136"/>
                </a:xfrm>
                <a:custGeom>
                  <a:rect b="b" l="l" r="r" t="t"/>
                  <a:pathLst>
                    <a:path extrusionOk="0" h="2405" w="1513">
                      <a:moveTo>
                        <a:pt x="674" y="1"/>
                      </a:moveTo>
                      <a:cubicBezTo>
                        <a:pt x="327" y="1"/>
                        <a:pt x="1" y="146"/>
                        <a:pt x="1" y="146"/>
                      </a:cubicBezTo>
                      <a:lnTo>
                        <a:pt x="1" y="2404"/>
                      </a:lnTo>
                      <a:cubicBezTo>
                        <a:pt x="1" y="2404"/>
                        <a:pt x="1513" y="2328"/>
                        <a:pt x="1484" y="921"/>
                      </a:cubicBezTo>
                      <a:cubicBezTo>
                        <a:pt x="1464" y="177"/>
                        <a:pt x="1057" y="1"/>
                        <a:pt x="67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" name="Google Shape;148;p13"/>
                <p:cNvSpPr/>
                <p:nvPr/>
              </p:nvSpPr>
              <p:spPr>
                <a:xfrm flipH="1">
                  <a:off x="1218310" y="3026472"/>
                  <a:ext cx="59687" cy="119304"/>
                </a:xfrm>
                <a:custGeom>
                  <a:rect b="b" l="l" r="r" t="t"/>
                  <a:pathLst>
                    <a:path extrusionOk="0" h="1629" w="815">
                      <a:moveTo>
                        <a:pt x="650" y="1"/>
                      </a:moveTo>
                      <a:cubicBezTo>
                        <a:pt x="623" y="1"/>
                        <a:pt x="596" y="12"/>
                        <a:pt x="575" y="38"/>
                      </a:cubicBezTo>
                      <a:cubicBezTo>
                        <a:pt x="240" y="449"/>
                        <a:pt x="1" y="995"/>
                        <a:pt x="78" y="1531"/>
                      </a:cubicBezTo>
                      <a:cubicBezTo>
                        <a:pt x="78" y="1578"/>
                        <a:pt x="116" y="1617"/>
                        <a:pt x="164" y="1626"/>
                      </a:cubicBezTo>
                      <a:cubicBezTo>
                        <a:pt x="170" y="1628"/>
                        <a:pt x="176" y="1628"/>
                        <a:pt x="182" y="1628"/>
                      </a:cubicBezTo>
                      <a:cubicBezTo>
                        <a:pt x="223" y="1628"/>
                        <a:pt x="261" y="1601"/>
                        <a:pt x="269" y="1559"/>
                      </a:cubicBezTo>
                      <a:cubicBezTo>
                        <a:pt x="298" y="1311"/>
                        <a:pt x="345" y="1071"/>
                        <a:pt x="422" y="832"/>
                      </a:cubicBezTo>
                      <a:cubicBezTo>
                        <a:pt x="499" y="602"/>
                        <a:pt x="613" y="382"/>
                        <a:pt x="757" y="181"/>
                      </a:cubicBezTo>
                      <a:cubicBezTo>
                        <a:pt x="815" y="102"/>
                        <a:pt x="731" y="1"/>
                        <a:pt x="65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" name="Google Shape;149;p13"/>
                <p:cNvSpPr/>
                <p:nvPr/>
              </p:nvSpPr>
              <p:spPr>
                <a:xfrm flipH="1">
                  <a:off x="745212" y="3378297"/>
                  <a:ext cx="1500658" cy="1196481"/>
                </a:xfrm>
                <a:custGeom>
                  <a:rect b="b" l="l" r="r" t="t"/>
                  <a:pathLst>
                    <a:path extrusionOk="0" h="16337" w="20491">
                      <a:moveTo>
                        <a:pt x="17516" y="1"/>
                      </a:moveTo>
                      <a:cubicBezTo>
                        <a:pt x="14785" y="1"/>
                        <a:pt x="12544" y="4972"/>
                        <a:pt x="11513" y="7723"/>
                      </a:cubicBezTo>
                      <a:lnTo>
                        <a:pt x="0" y="10278"/>
                      </a:lnTo>
                      <a:lnTo>
                        <a:pt x="2690" y="16336"/>
                      </a:lnTo>
                      <a:lnTo>
                        <a:pt x="11982" y="14977"/>
                      </a:lnTo>
                      <a:cubicBezTo>
                        <a:pt x="13485" y="14747"/>
                        <a:pt x="14834" y="13944"/>
                        <a:pt x="15744" y="12728"/>
                      </a:cubicBezTo>
                      <a:lnTo>
                        <a:pt x="20490" y="6393"/>
                      </a:lnTo>
                      <a:lnTo>
                        <a:pt x="19514" y="918"/>
                      </a:lnTo>
                      <a:cubicBezTo>
                        <a:pt x="18827" y="275"/>
                        <a:pt x="18158" y="1"/>
                        <a:pt x="17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0" name="Google Shape;150;p13"/>
              <p:cNvSpPr/>
              <p:nvPr/>
            </p:nvSpPr>
            <p:spPr>
              <a:xfrm rot="-8401085">
                <a:off x="1674907" y="3068676"/>
                <a:ext cx="116199" cy="111959"/>
              </a:xfrm>
              <a:custGeom>
                <a:rect b="b" l="l" r="r" t="t"/>
                <a:pathLst>
                  <a:path extrusionOk="0" h="1690" w="1754">
                    <a:moveTo>
                      <a:pt x="582" y="0"/>
                    </a:moveTo>
                    <a:cubicBezTo>
                      <a:pt x="0" y="664"/>
                      <a:pt x="467" y="1690"/>
                      <a:pt x="1341" y="1690"/>
                    </a:cubicBezTo>
                    <a:cubicBezTo>
                      <a:pt x="1347" y="1690"/>
                      <a:pt x="1353" y="1690"/>
                      <a:pt x="1359" y="1690"/>
                    </a:cubicBezTo>
                    <a:lnTo>
                      <a:pt x="1754" y="1690"/>
                    </a:lnTo>
                    <a:lnTo>
                      <a:pt x="5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" name="Google Shape;151;p13"/>
            <p:cNvSpPr/>
            <p:nvPr/>
          </p:nvSpPr>
          <p:spPr>
            <a:xfrm>
              <a:off x="5675950" y="1610750"/>
              <a:ext cx="756087" cy="746801"/>
            </a:xfrm>
            <a:custGeom>
              <a:rect b="b" l="l" r="r" t="t"/>
              <a:pathLst>
                <a:path extrusionOk="0" h="23162" w="23450">
                  <a:moveTo>
                    <a:pt x="11707" y="5561"/>
                  </a:moveTo>
                  <a:cubicBezTo>
                    <a:pt x="12442" y="5561"/>
                    <a:pt x="13205" y="5701"/>
                    <a:pt x="13969" y="6007"/>
                  </a:cubicBezTo>
                  <a:cubicBezTo>
                    <a:pt x="17048" y="7242"/>
                    <a:pt x="18544" y="10721"/>
                    <a:pt x="17309" y="13800"/>
                  </a:cubicBezTo>
                  <a:cubicBezTo>
                    <a:pt x="16404" y="16062"/>
                    <a:pt x="14230" y="17540"/>
                    <a:pt x="11812" y="17575"/>
                  </a:cubicBezTo>
                  <a:cubicBezTo>
                    <a:pt x="11797" y="17575"/>
                    <a:pt x="11783" y="17575"/>
                    <a:pt x="11768" y="17575"/>
                  </a:cubicBezTo>
                  <a:cubicBezTo>
                    <a:pt x="9350" y="17575"/>
                    <a:pt x="7179" y="16153"/>
                    <a:pt x="6228" y="13939"/>
                  </a:cubicBezTo>
                  <a:cubicBezTo>
                    <a:pt x="4448" y="9775"/>
                    <a:pt x="7670" y="5561"/>
                    <a:pt x="11707" y="5561"/>
                  </a:cubicBezTo>
                  <a:close/>
                  <a:moveTo>
                    <a:pt x="11759" y="5086"/>
                  </a:moveTo>
                  <a:cubicBezTo>
                    <a:pt x="10921" y="5086"/>
                    <a:pt x="10052" y="5255"/>
                    <a:pt x="9185" y="5624"/>
                  </a:cubicBezTo>
                  <a:cubicBezTo>
                    <a:pt x="6785" y="6650"/>
                    <a:pt x="5236" y="9016"/>
                    <a:pt x="5271" y="11643"/>
                  </a:cubicBezTo>
                  <a:cubicBezTo>
                    <a:pt x="5289" y="14252"/>
                    <a:pt x="6889" y="16601"/>
                    <a:pt x="9324" y="17575"/>
                  </a:cubicBezTo>
                  <a:cubicBezTo>
                    <a:pt x="10110" y="17889"/>
                    <a:pt x="10923" y="18039"/>
                    <a:pt x="11723" y="18039"/>
                  </a:cubicBezTo>
                  <a:cubicBezTo>
                    <a:pt x="14286" y="18039"/>
                    <a:pt x="16719" y="16507"/>
                    <a:pt x="17727" y="13974"/>
                  </a:cubicBezTo>
                  <a:cubicBezTo>
                    <a:pt x="19531" y="9506"/>
                    <a:pt x="16051" y="5086"/>
                    <a:pt x="11759" y="5086"/>
                  </a:cubicBezTo>
                  <a:close/>
                  <a:moveTo>
                    <a:pt x="14489" y="448"/>
                  </a:moveTo>
                  <a:cubicBezTo>
                    <a:pt x="14560" y="448"/>
                    <a:pt x="14631" y="462"/>
                    <a:pt x="14700" y="492"/>
                  </a:cubicBezTo>
                  <a:lnTo>
                    <a:pt x="17257" y="1501"/>
                  </a:lnTo>
                  <a:cubicBezTo>
                    <a:pt x="17535" y="1606"/>
                    <a:pt x="17674" y="1936"/>
                    <a:pt x="17553" y="2215"/>
                  </a:cubicBezTo>
                  <a:lnTo>
                    <a:pt x="16631" y="4511"/>
                  </a:lnTo>
                  <a:lnTo>
                    <a:pt x="16787" y="4633"/>
                  </a:lnTo>
                  <a:cubicBezTo>
                    <a:pt x="17448" y="5120"/>
                    <a:pt x="18057" y="5711"/>
                    <a:pt x="18562" y="6372"/>
                  </a:cubicBezTo>
                  <a:lnTo>
                    <a:pt x="18666" y="6511"/>
                  </a:lnTo>
                  <a:lnTo>
                    <a:pt x="20945" y="5537"/>
                  </a:lnTo>
                  <a:cubicBezTo>
                    <a:pt x="21014" y="5507"/>
                    <a:pt x="21086" y="5493"/>
                    <a:pt x="21157" y="5493"/>
                  </a:cubicBezTo>
                  <a:cubicBezTo>
                    <a:pt x="21374" y="5493"/>
                    <a:pt x="21584" y="5623"/>
                    <a:pt x="21675" y="5833"/>
                  </a:cubicBezTo>
                  <a:lnTo>
                    <a:pt x="22754" y="8355"/>
                  </a:lnTo>
                  <a:cubicBezTo>
                    <a:pt x="22876" y="8634"/>
                    <a:pt x="22737" y="8982"/>
                    <a:pt x="22458" y="9103"/>
                  </a:cubicBezTo>
                  <a:lnTo>
                    <a:pt x="20179" y="10060"/>
                  </a:lnTo>
                  <a:lnTo>
                    <a:pt x="20197" y="10234"/>
                  </a:lnTo>
                  <a:cubicBezTo>
                    <a:pt x="20336" y="11069"/>
                    <a:pt x="20336" y="11904"/>
                    <a:pt x="20232" y="12722"/>
                  </a:cubicBezTo>
                  <a:lnTo>
                    <a:pt x="20214" y="12896"/>
                  </a:lnTo>
                  <a:lnTo>
                    <a:pt x="22510" y="13835"/>
                  </a:lnTo>
                  <a:cubicBezTo>
                    <a:pt x="22789" y="13939"/>
                    <a:pt x="22928" y="14270"/>
                    <a:pt x="22806" y="14548"/>
                  </a:cubicBezTo>
                  <a:lnTo>
                    <a:pt x="21797" y="17088"/>
                  </a:lnTo>
                  <a:cubicBezTo>
                    <a:pt x="21703" y="17304"/>
                    <a:pt x="21494" y="17436"/>
                    <a:pt x="21267" y="17436"/>
                  </a:cubicBezTo>
                  <a:cubicBezTo>
                    <a:pt x="21201" y="17436"/>
                    <a:pt x="21133" y="17425"/>
                    <a:pt x="21067" y="17401"/>
                  </a:cubicBezTo>
                  <a:lnTo>
                    <a:pt x="18770" y="16479"/>
                  </a:lnTo>
                  <a:lnTo>
                    <a:pt x="18666" y="16618"/>
                  </a:lnTo>
                  <a:cubicBezTo>
                    <a:pt x="18179" y="17297"/>
                    <a:pt x="17587" y="17888"/>
                    <a:pt x="16926" y="18393"/>
                  </a:cubicBezTo>
                  <a:lnTo>
                    <a:pt x="16787" y="18514"/>
                  </a:lnTo>
                  <a:lnTo>
                    <a:pt x="17761" y="20793"/>
                  </a:lnTo>
                  <a:cubicBezTo>
                    <a:pt x="17866" y="21072"/>
                    <a:pt x="17744" y="21402"/>
                    <a:pt x="17466" y="21524"/>
                  </a:cubicBezTo>
                  <a:lnTo>
                    <a:pt x="14943" y="22585"/>
                  </a:lnTo>
                  <a:cubicBezTo>
                    <a:pt x="14871" y="22617"/>
                    <a:pt x="14795" y="22632"/>
                    <a:pt x="14720" y="22632"/>
                  </a:cubicBezTo>
                  <a:cubicBezTo>
                    <a:pt x="14507" y="22632"/>
                    <a:pt x="14303" y="22508"/>
                    <a:pt x="14213" y="22289"/>
                  </a:cubicBezTo>
                  <a:lnTo>
                    <a:pt x="13238" y="20010"/>
                  </a:lnTo>
                  <a:lnTo>
                    <a:pt x="13065" y="20045"/>
                  </a:lnTo>
                  <a:cubicBezTo>
                    <a:pt x="12626" y="20120"/>
                    <a:pt x="12183" y="20154"/>
                    <a:pt x="11738" y="20154"/>
                  </a:cubicBezTo>
                  <a:cubicBezTo>
                    <a:pt x="11352" y="20154"/>
                    <a:pt x="10964" y="20128"/>
                    <a:pt x="10577" y="20080"/>
                  </a:cubicBezTo>
                  <a:lnTo>
                    <a:pt x="10403" y="20045"/>
                  </a:lnTo>
                  <a:lnTo>
                    <a:pt x="9481" y="22342"/>
                  </a:lnTo>
                  <a:cubicBezTo>
                    <a:pt x="9389" y="22565"/>
                    <a:pt x="9188" y="22699"/>
                    <a:pt x="8968" y="22699"/>
                  </a:cubicBezTo>
                  <a:cubicBezTo>
                    <a:pt x="8897" y="22699"/>
                    <a:pt x="8823" y="22685"/>
                    <a:pt x="8750" y="22655"/>
                  </a:cubicBezTo>
                  <a:lnTo>
                    <a:pt x="6211" y="21628"/>
                  </a:lnTo>
                  <a:cubicBezTo>
                    <a:pt x="5932" y="21524"/>
                    <a:pt x="5793" y="21193"/>
                    <a:pt x="5897" y="20915"/>
                  </a:cubicBezTo>
                  <a:lnTo>
                    <a:pt x="6819" y="18619"/>
                  </a:lnTo>
                  <a:lnTo>
                    <a:pt x="6680" y="18514"/>
                  </a:lnTo>
                  <a:cubicBezTo>
                    <a:pt x="6002" y="18010"/>
                    <a:pt x="5410" y="17436"/>
                    <a:pt x="4906" y="16775"/>
                  </a:cubicBezTo>
                  <a:lnTo>
                    <a:pt x="4801" y="16618"/>
                  </a:lnTo>
                  <a:lnTo>
                    <a:pt x="2505" y="17592"/>
                  </a:lnTo>
                  <a:cubicBezTo>
                    <a:pt x="2436" y="17623"/>
                    <a:pt x="2364" y="17637"/>
                    <a:pt x="2293" y="17637"/>
                  </a:cubicBezTo>
                  <a:cubicBezTo>
                    <a:pt x="2076" y="17637"/>
                    <a:pt x="1866" y="17506"/>
                    <a:pt x="1775" y="17297"/>
                  </a:cubicBezTo>
                  <a:lnTo>
                    <a:pt x="713" y="14792"/>
                  </a:lnTo>
                  <a:cubicBezTo>
                    <a:pt x="592" y="14496"/>
                    <a:pt x="713" y="14165"/>
                    <a:pt x="1009" y="14061"/>
                  </a:cubicBezTo>
                  <a:lnTo>
                    <a:pt x="3288" y="13087"/>
                  </a:lnTo>
                  <a:lnTo>
                    <a:pt x="3253" y="12896"/>
                  </a:lnTo>
                  <a:cubicBezTo>
                    <a:pt x="3131" y="12078"/>
                    <a:pt x="3114" y="11243"/>
                    <a:pt x="3236" y="10425"/>
                  </a:cubicBezTo>
                  <a:lnTo>
                    <a:pt x="3253" y="10234"/>
                  </a:lnTo>
                  <a:lnTo>
                    <a:pt x="957" y="9312"/>
                  </a:lnTo>
                  <a:cubicBezTo>
                    <a:pt x="679" y="9190"/>
                    <a:pt x="540" y="8877"/>
                    <a:pt x="644" y="8599"/>
                  </a:cubicBezTo>
                  <a:lnTo>
                    <a:pt x="1670" y="6059"/>
                  </a:lnTo>
                  <a:cubicBezTo>
                    <a:pt x="1762" y="5836"/>
                    <a:pt x="1963" y="5702"/>
                    <a:pt x="2183" y="5702"/>
                  </a:cubicBezTo>
                  <a:cubicBezTo>
                    <a:pt x="2255" y="5702"/>
                    <a:pt x="2328" y="5716"/>
                    <a:pt x="2401" y="5746"/>
                  </a:cubicBezTo>
                  <a:lnTo>
                    <a:pt x="4697" y="6668"/>
                  </a:lnTo>
                  <a:lnTo>
                    <a:pt x="4801" y="6529"/>
                  </a:lnTo>
                  <a:cubicBezTo>
                    <a:pt x="5289" y="5850"/>
                    <a:pt x="5880" y="5241"/>
                    <a:pt x="6541" y="4754"/>
                  </a:cubicBezTo>
                  <a:lnTo>
                    <a:pt x="6680" y="4633"/>
                  </a:lnTo>
                  <a:lnTo>
                    <a:pt x="5706" y="2354"/>
                  </a:lnTo>
                  <a:cubicBezTo>
                    <a:pt x="5584" y="2075"/>
                    <a:pt x="5723" y="1745"/>
                    <a:pt x="6002" y="1623"/>
                  </a:cubicBezTo>
                  <a:lnTo>
                    <a:pt x="8507" y="545"/>
                  </a:lnTo>
                  <a:cubicBezTo>
                    <a:pt x="8573" y="520"/>
                    <a:pt x="8643" y="508"/>
                    <a:pt x="8712" y="508"/>
                  </a:cubicBezTo>
                  <a:cubicBezTo>
                    <a:pt x="8932" y="508"/>
                    <a:pt x="9145" y="629"/>
                    <a:pt x="9237" y="840"/>
                  </a:cubicBezTo>
                  <a:lnTo>
                    <a:pt x="10212" y="3119"/>
                  </a:lnTo>
                  <a:lnTo>
                    <a:pt x="10386" y="3102"/>
                  </a:lnTo>
                  <a:cubicBezTo>
                    <a:pt x="10833" y="3027"/>
                    <a:pt x="11280" y="2993"/>
                    <a:pt x="11725" y="2993"/>
                  </a:cubicBezTo>
                  <a:cubicBezTo>
                    <a:pt x="12110" y="2993"/>
                    <a:pt x="12494" y="3019"/>
                    <a:pt x="12873" y="3067"/>
                  </a:cubicBezTo>
                  <a:lnTo>
                    <a:pt x="13047" y="3084"/>
                  </a:lnTo>
                  <a:lnTo>
                    <a:pt x="13969" y="805"/>
                  </a:lnTo>
                  <a:cubicBezTo>
                    <a:pt x="14061" y="582"/>
                    <a:pt x="14272" y="448"/>
                    <a:pt x="14489" y="448"/>
                  </a:cubicBezTo>
                  <a:close/>
                  <a:moveTo>
                    <a:pt x="14489" y="0"/>
                  </a:moveTo>
                  <a:cubicBezTo>
                    <a:pt x="14088" y="0"/>
                    <a:pt x="13710" y="236"/>
                    <a:pt x="13552" y="632"/>
                  </a:cubicBezTo>
                  <a:lnTo>
                    <a:pt x="12769" y="2597"/>
                  </a:lnTo>
                  <a:cubicBezTo>
                    <a:pt x="12403" y="2556"/>
                    <a:pt x="12042" y="2534"/>
                    <a:pt x="11683" y="2534"/>
                  </a:cubicBezTo>
                  <a:cubicBezTo>
                    <a:pt x="11289" y="2534"/>
                    <a:pt x="10898" y="2560"/>
                    <a:pt x="10507" y="2615"/>
                  </a:cubicBezTo>
                  <a:lnTo>
                    <a:pt x="9672" y="666"/>
                  </a:lnTo>
                  <a:cubicBezTo>
                    <a:pt x="9504" y="277"/>
                    <a:pt x="9131" y="43"/>
                    <a:pt x="8737" y="43"/>
                  </a:cubicBezTo>
                  <a:cubicBezTo>
                    <a:pt x="8602" y="43"/>
                    <a:pt x="8465" y="70"/>
                    <a:pt x="8333" y="127"/>
                  </a:cubicBezTo>
                  <a:lnTo>
                    <a:pt x="5810" y="1206"/>
                  </a:lnTo>
                  <a:cubicBezTo>
                    <a:pt x="5289" y="1414"/>
                    <a:pt x="5062" y="2023"/>
                    <a:pt x="5271" y="2545"/>
                  </a:cubicBezTo>
                  <a:lnTo>
                    <a:pt x="6106" y="4493"/>
                  </a:lnTo>
                  <a:cubicBezTo>
                    <a:pt x="5515" y="4963"/>
                    <a:pt x="4975" y="5502"/>
                    <a:pt x="4523" y="6094"/>
                  </a:cubicBezTo>
                  <a:lnTo>
                    <a:pt x="2575" y="5311"/>
                  </a:lnTo>
                  <a:cubicBezTo>
                    <a:pt x="2448" y="5262"/>
                    <a:pt x="2319" y="5239"/>
                    <a:pt x="2193" y="5239"/>
                  </a:cubicBezTo>
                  <a:cubicBezTo>
                    <a:pt x="1779" y="5239"/>
                    <a:pt x="1395" y="5486"/>
                    <a:pt x="1235" y="5885"/>
                  </a:cubicBezTo>
                  <a:lnTo>
                    <a:pt x="209" y="8425"/>
                  </a:lnTo>
                  <a:cubicBezTo>
                    <a:pt x="0" y="8947"/>
                    <a:pt x="261" y="9538"/>
                    <a:pt x="783" y="9747"/>
                  </a:cubicBezTo>
                  <a:lnTo>
                    <a:pt x="2749" y="10530"/>
                  </a:lnTo>
                  <a:cubicBezTo>
                    <a:pt x="2662" y="11295"/>
                    <a:pt x="2662" y="12043"/>
                    <a:pt x="2766" y="12791"/>
                  </a:cubicBezTo>
                  <a:lnTo>
                    <a:pt x="818" y="13626"/>
                  </a:lnTo>
                  <a:cubicBezTo>
                    <a:pt x="313" y="13852"/>
                    <a:pt x="70" y="14444"/>
                    <a:pt x="279" y="14966"/>
                  </a:cubicBezTo>
                  <a:lnTo>
                    <a:pt x="1357" y="17488"/>
                  </a:lnTo>
                  <a:cubicBezTo>
                    <a:pt x="1526" y="17877"/>
                    <a:pt x="1898" y="18112"/>
                    <a:pt x="2293" y="18112"/>
                  </a:cubicBezTo>
                  <a:cubicBezTo>
                    <a:pt x="2427" y="18112"/>
                    <a:pt x="2564" y="18085"/>
                    <a:pt x="2697" y="18027"/>
                  </a:cubicBezTo>
                  <a:lnTo>
                    <a:pt x="4645" y="17192"/>
                  </a:lnTo>
                  <a:cubicBezTo>
                    <a:pt x="5115" y="17784"/>
                    <a:pt x="5654" y="18323"/>
                    <a:pt x="6263" y="18775"/>
                  </a:cubicBezTo>
                  <a:lnTo>
                    <a:pt x="5480" y="20741"/>
                  </a:lnTo>
                  <a:cubicBezTo>
                    <a:pt x="5271" y="21263"/>
                    <a:pt x="5515" y="21854"/>
                    <a:pt x="6037" y="22063"/>
                  </a:cubicBezTo>
                  <a:lnTo>
                    <a:pt x="8576" y="23090"/>
                  </a:lnTo>
                  <a:cubicBezTo>
                    <a:pt x="8699" y="23138"/>
                    <a:pt x="8826" y="23162"/>
                    <a:pt x="8951" y="23162"/>
                  </a:cubicBezTo>
                  <a:cubicBezTo>
                    <a:pt x="9362" y="23162"/>
                    <a:pt x="9756" y="22915"/>
                    <a:pt x="9916" y="22515"/>
                  </a:cubicBezTo>
                  <a:lnTo>
                    <a:pt x="10699" y="20550"/>
                  </a:lnTo>
                  <a:cubicBezTo>
                    <a:pt x="11056" y="20591"/>
                    <a:pt x="11417" y="20613"/>
                    <a:pt x="11778" y="20613"/>
                  </a:cubicBezTo>
                  <a:cubicBezTo>
                    <a:pt x="12173" y="20613"/>
                    <a:pt x="12569" y="20587"/>
                    <a:pt x="12960" y="20532"/>
                  </a:cubicBezTo>
                  <a:lnTo>
                    <a:pt x="13795" y="22481"/>
                  </a:lnTo>
                  <a:cubicBezTo>
                    <a:pt x="13966" y="22862"/>
                    <a:pt x="14347" y="23095"/>
                    <a:pt x="14748" y="23095"/>
                  </a:cubicBezTo>
                  <a:cubicBezTo>
                    <a:pt x="14877" y="23095"/>
                    <a:pt x="15008" y="23071"/>
                    <a:pt x="15135" y="23020"/>
                  </a:cubicBezTo>
                  <a:lnTo>
                    <a:pt x="17640" y="21959"/>
                  </a:lnTo>
                  <a:cubicBezTo>
                    <a:pt x="18161" y="21733"/>
                    <a:pt x="18388" y="21124"/>
                    <a:pt x="18179" y="20619"/>
                  </a:cubicBezTo>
                  <a:lnTo>
                    <a:pt x="17344" y="18654"/>
                  </a:lnTo>
                  <a:cubicBezTo>
                    <a:pt x="17935" y="18184"/>
                    <a:pt x="18475" y="17645"/>
                    <a:pt x="18927" y="17036"/>
                  </a:cubicBezTo>
                  <a:lnTo>
                    <a:pt x="20875" y="17836"/>
                  </a:lnTo>
                  <a:cubicBezTo>
                    <a:pt x="20998" y="17885"/>
                    <a:pt x="21125" y="17908"/>
                    <a:pt x="21250" y="17908"/>
                  </a:cubicBezTo>
                  <a:cubicBezTo>
                    <a:pt x="21661" y="17908"/>
                    <a:pt x="22055" y="17661"/>
                    <a:pt x="22215" y="17262"/>
                  </a:cubicBezTo>
                  <a:lnTo>
                    <a:pt x="23241" y="14722"/>
                  </a:lnTo>
                  <a:cubicBezTo>
                    <a:pt x="23450" y="14200"/>
                    <a:pt x="23189" y="13609"/>
                    <a:pt x="22667" y="13400"/>
                  </a:cubicBezTo>
                  <a:lnTo>
                    <a:pt x="20701" y="12600"/>
                  </a:lnTo>
                  <a:cubicBezTo>
                    <a:pt x="20788" y="11852"/>
                    <a:pt x="20788" y="11086"/>
                    <a:pt x="20684" y="10338"/>
                  </a:cubicBezTo>
                  <a:lnTo>
                    <a:pt x="22650" y="9521"/>
                  </a:lnTo>
                  <a:cubicBezTo>
                    <a:pt x="23154" y="9295"/>
                    <a:pt x="23398" y="8686"/>
                    <a:pt x="23189" y="8181"/>
                  </a:cubicBezTo>
                  <a:lnTo>
                    <a:pt x="22110" y="5659"/>
                  </a:lnTo>
                  <a:cubicBezTo>
                    <a:pt x="21939" y="5277"/>
                    <a:pt x="21559" y="5045"/>
                    <a:pt x="21158" y="5045"/>
                  </a:cubicBezTo>
                  <a:cubicBezTo>
                    <a:pt x="21029" y="5045"/>
                    <a:pt x="20898" y="5069"/>
                    <a:pt x="20771" y="5120"/>
                  </a:cubicBezTo>
                  <a:lnTo>
                    <a:pt x="18805" y="5955"/>
                  </a:lnTo>
                  <a:cubicBezTo>
                    <a:pt x="18335" y="5363"/>
                    <a:pt x="17796" y="4841"/>
                    <a:pt x="17205" y="4372"/>
                  </a:cubicBezTo>
                  <a:lnTo>
                    <a:pt x="17988" y="2423"/>
                  </a:lnTo>
                  <a:cubicBezTo>
                    <a:pt x="18196" y="1901"/>
                    <a:pt x="17935" y="1310"/>
                    <a:pt x="17413" y="1084"/>
                  </a:cubicBezTo>
                  <a:lnTo>
                    <a:pt x="14874" y="75"/>
                  </a:lnTo>
                  <a:cubicBezTo>
                    <a:pt x="14747" y="24"/>
                    <a:pt x="14617" y="0"/>
                    <a:pt x="14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 flipH="1">
              <a:off x="447303" y="1680400"/>
              <a:ext cx="791322" cy="698332"/>
            </a:xfrm>
            <a:custGeom>
              <a:rect b="b" l="l" r="r" t="t"/>
              <a:pathLst>
                <a:path extrusionOk="0" h="6960" w="7887">
                  <a:moveTo>
                    <a:pt x="3938" y="1"/>
                  </a:moveTo>
                  <a:cubicBezTo>
                    <a:pt x="3503" y="1"/>
                    <a:pt x="3060" y="83"/>
                    <a:pt x="2632" y="255"/>
                  </a:cubicBezTo>
                  <a:cubicBezTo>
                    <a:pt x="852" y="982"/>
                    <a:pt x="0" y="3011"/>
                    <a:pt x="718" y="4791"/>
                  </a:cubicBezTo>
                  <a:cubicBezTo>
                    <a:pt x="1271" y="6143"/>
                    <a:pt x="2574" y="6960"/>
                    <a:pt x="3949" y="6960"/>
                  </a:cubicBezTo>
                  <a:cubicBezTo>
                    <a:pt x="4384" y="6960"/>
                    <a:pt x="4826" y="6878"/>
                    <a:pt x="5254" y="6705"/>
                  </a:cubicBezTo>
                  <a:cubicBezTo>
                    <a:pt x="7035" y="5978"/>
                    <a:pt x="7886" y="3949"/>
                    <a:pt x="7169" y="2169"/>
                  </a:cubicBezTo>
                  <a:cubicBezTo>
                    <a:pt x="6616" y="817"/>
                    <a:pt x="5313" y="1"/>
                    <a:pt x="39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13"/>
            <p:cNvGrpSpPr/>
            <p:nvPr/>
          </p:nvGrpSpPr>
          <p:grpSpPr>
            <a:xfrm>
              <a:off x="2327400" y="691825"/>
              <a:ext cx="371525" cy="371525"/>
              <a:chOff x="4956150" y="6582250"/>
              <a:chExt cx="371525" cy="37152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967800" y="6593900"/>
                <a:ext cx="359875" cy="359875"/>
              </a:xfrm>
              <a:custGeom>
                <a:rect b="b" l="l" r="r" t="t"/>
                <a:pathLst>
                  <a:path extrusionOk="0" h="14395" w="14395">
                    <a:moveTo>
                      <a:pt x="10314" y="1"/>
                    </a:moveTo>
                    <a:lnTo>
                      <a:pt x="0" y="4082"/>
                    </a:lnTo>
                    <a:lnTo>
                      <a:pt x="4081" y="14395"/>
                    </a:lnTo>
                    <a:lnTo>
                      <a:pt x="14395" y="10336"/>
                    </a:lnTo>
                    <a:lnTo>
                      <a:pt x="103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956150" y="6582250"/>
                <a:ext cx="349900" cy="349900"/>
              </a:xfrm>
              <a:custGeom>
                <a:rect b="b" l="l" r="r" t="t"/>
                <a:pathLst>
                  <a:path extrusionOk="0" h="13996" w="13996">
                    <a:moveTo>
                      <a:pt x="10558" y="1"/>
                    </a:moveTo>
                    <a:lnTo>
                      <a:pt x="1" y="3439"/>
                    </a:lnTo>
                    <a:lnTo>
                      <a:pt x="3461" y="13996"/>
                    </a:lnTo>
                    <a:lnTo>
                      <a:pt x="13996" y="10536"/>
                    </a:lnTo>
                    <a:lnTo>
                      <a:pt x="105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5028225" y="6646575"/>
                <a:ext cx="167500" cy="72675"/>
              </a:xfrm>
              <a:custGeom>
                <a:rect b="b" l="l" r="r" t="t"/>
                <a:pathLst>
                  <a:path extrusionOk="0" h="2907" w="6700">
                    <a:moveTo>
                      <a:pt x="6433" y="1"/>
                    </a:moveTo>
                    <a:lnTo>
                      <a:pt x="1" y="2108"/>
                    </a:lnTo>
                    <a:lnTo>
                      <a:pt x="267" y="2906"/>
                    </a:lnTo>
                    <a:lnTo>
                      <a:pt x="6699" y="799"/>
                    </a:lnTo>
                    <a:lnTo>
                      <a:pt x="64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>
                <a:off x="5028700" y="6716800"/>
                <a:ext cx="195025" cy="70650"/>
              </a:xfrm>
              <a:custGeom>
                <a:rect b="b" l="l" r="r" t="t"/>
                <a:pathLst>
                  <a:path extrusionOk="0" h="2826" w="7801">
                    <a:moveTo>
                      <a:pt x="7600" y="1"/>
                    </a:moveTo>
                    <a:cubicBezTo>
                      <a:pt x="7556" y="1"/>
                      <a:pt x="7511" y="22"/>
                      <a:pt x="7479" y="75"/>
                    </a:cubicBezTo>
                    <a:cubicBezTo>
                      <a:pt x="7203" y="516"/>
                      <a:pt x="6714" y="774"/>
                      <a:pt x="6202" y="774"/>
                    </a:cubicBezTo>
                    <a:cubicBezTo>
                      <a:pt x="6095" y="774"/>
                      <a:pt x="5988" y="763"/>
                      <a:pt x="5882" y="740"/>
                    </a:cubicBezTo>
                    <a:cubicBezTo>
                      <a:pt x="5726" y="696"/>
                      <a:pt x="5593" y="652"/>
                      <a:pt x="5460" y="585"/>
                    </a:cubicBezTo>
                    <a:cubicBezTo>
                      <a:pt x="5231" y="470"/>
                      <a:pt x="4977" y="404"/>
                      <a:pt x="4726" y="404"/>
                    </a:cubicBezTo>
                    <a:cubicBezTo>
                      <a:pt x="4638" y="404"/>
                      <a:pt x="4549" y="412"/>
                      <a:pt x="4462" y="430"/>
                    </a:cubicBezTo>
                    <a:cubicBezTo>
                      <a:pt x="4019" y="541"/>
                      <a:pt x="3752" y="940"/>
                      <a:pt x="3553" y="1295"/>
                    </a:cubicBezTo>
                    <a:cubicBezTo>
                      <a:pt x="3331" y="1650"/>
                      <a:pt x="3109" y="1982"/>
                      <a:pt x="2777" y="2049"/>
                    </a:cubicBezTo>
                    <a:cubicBezTo>
                      <a:pt x="2488" y="2049"/>
                      <a:pt x="2200" y="1982"/>
                      <a:pt x="1978" y="1827"/>
                    </a:cubicBezTo>
                    <a:cubicBezTo>
                      <a:pt x="1712" y="1672"/>
                      <a:pt x="1401" y="1583"/>
                      <a:pt x="1091" y="1583"/>
                    </a:cubicBezTo>
                    <a:cubicBezTo>
                      <a:pt x="514" y="1605"/>
                      <a:pt x="115" y="2138"/>
                      <a:pt x="26" y="2648"/>
                    </a:cubicBezTo>
                    <a:cubicBezTo>
                      <a:pt x="1" y="2762"/>
                      <a:pt x="77" y="2825"/>
                      <a:pt x="156" y="2825"/>
                    </a:cubicBezTo>
                    <a:cubicBezTo>
                      <a:pt x="214" y="2825"/>
                      <a:pt x="274" y="2790"/>
                      <a:pt x="293" y="2714"/>
                    </a:cubicBezTo>
                    <a:cubicBezTo>
                      <a:pt x="381" y="2315"/>
                      <a:pt x="692" y="1871"/>
                      <a:pt x="1135" y="1849"/>
                    </a:cubicBezTo>
                    <a:cubicBezTo>
                      <a:pt x="1379" y="1871"/>
                      <a:pt x="1645" y="1938"/>
                      <a:pt x="1867" y="2071"/>
                    </a:cubicBezTo>
                    <a:cubicBezTo>
                      <a:pt x="2126" y="2231"/>
                      <a:pt x="2421" y="2318"/>
                      <a:pt x="2736" y="2318"/>
                    </a:cubicBezTo>
                    <a:cubicBezTo>
                      <a:pt x="2772" y="2318"/>
                      <a:pt x="2807" y="2317"/>
                      <a:pt x="2843" y="2315"/>
                    </a:cubicBezTo>
                    <a:cubicBezTo>
                      <a:pt x="3309" y="2226"/>
                      <a:pt x="3553" y="1827"/>
                      <a:pt x="3797" y="1450"/>
                    </a:cubicBezTo>
                    <a:cubicBezTo>
                      <a:pt x="4019" y="1095"/>
                      <a:pt x="4218" y="785"/>
                      <a:pt x="4551" y="696"/>
                    </a:cubicBezTo>
                    <a:cubicBezTo>
                      <a:pt x="4606" y="687"/>
                      <a:pt x="4663" y="682"/>
                      <a:pt x="4720" y="682"/>
                    </a:cubicBezTo>
                    <a:cubicBezTo>
                      <a:pt x="4936" y="682"/>
                      <a:pt x="5161" y="746"/>
                      <a:pt x="5372" y="851"/>
                    </a:cubicBezTo>
                    <a:cubicBezTo>
                      <a:pt x="5527" y="918"/>
                      <a:pt x="5660" y="962"/>
                      <a:pt x="5815" y="1006"/>
                    </a:cubicBezTo>
                    <a:cubicBezTo>
                      <a:pt x="5945" y="1029"/>
                      <a:pt x="6078" y="1042"/>
                      <a:pt x="6210" y="1042"/>
                    </a:cubicBezTo>
                    <a:cubicBezTo>
                      <a:pt x="6460" y="1042"/>
                      <a:pt x="6706" y="997"/>
                      <a:pt x="6924" y="896"/>
                    </a:cubicBezTo>
                    <a:cubicBezTo>
                      <a:pt x="7257" y="762"/>
                      <a:pt x="7523" y="519"/>
                      <a:pt x="7723" y="230"/>
                    </a:cubicBezTo>
                    <a:cubicBezTo>
                      <a:pt x="7801" y="121"/>
                      <a:pt x="7703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>
                <a:off x="5058400" y="6797000"/>
                <a:ext cx="151525" cy="60700"/>
              </a:xfrm>
              <a:custGeom>
                <a:rect b="b" l="l" r="r" t="t"/>
                <a:pathLst>
                  <a:path extrusionOk="0" h="2428" w="6061">
                    <a:moveTo>
                      <a:pt x="4710" y="0"/>
                    </a:moveTo>
                    <a:cubicBezTo>
                      <a:pt x="4630" y="0"/>
                      <a:pt x="4550" y="6"/>
                      <a:pt x="4472" y="16"/>
                    </a:cubicBezTo>
                    <a:cubicBezTo>
                      <a:pt x="4028" y="127"/>
                      <a:pt x="3762" y="549"/>
                      <a:pt x="3540" y="881"/>
                    </a:cubicBezTo>
                    <a:cubicBezTo>
                      <a:pt x="3341" y="1236"/>
                      <a:pt x="3119" y="1569"/>
                      <a:pt x="2786" y="1635"/>
                    </a:cubicBezTo>
                    <a:cubicBezTo>
                      <a:pt x="2757" y="1638"/>
                      <a:pt x="2727" y="1639"/>
                      <a:pt x="2698" y="1639"/>
                    </a:cubicBezTo>
                    <a:cubicBezTo>
                      <a:pt x="2440" y="1639"/>
                      <a:pt x="2187" y="1553"/>
                      <a:pt x="1988" y="1414"/>
                    </a:cubicBezTo>
                    <a:cubicBezTo>
                      <a:pt x="1699" y="1258"/>
                      <a:pt x="1411" y="1170"/>
                      <a:pt x="1101" y="1170"/>
                    </a:cubicBezTo>
                    <a:cubicBezTo>
                      <a:pt x="524" y="1214"/>
                      <a:pt x="125" y="1746"/>
                      <a:pt x="14" y="2257"/>
                    </a:cubicBezTo>
                    <a:cubicBezTo>
                      <a:pt x="1" y="2361"/>
                      <a:pt x="88" y="2427"/>
                      <a:pt x="171" y="2427"/>
                    </a:cubicBezTo>
                    <a:cubicBezTo>
                      <a:pt x="229" y="2427"/>
                      <a:pt x="284" y="2396"/>
                      <a:pt x="302" y="2323"/>
                    </a:cubicBezTo>
                    <a:cubicBezTo>
                      <a:pt x="391" y="1902"/>
                      <a:pt x="701" y="1480"/>
                      <a:pt x="1123" y="1458"/>
                    </a:cubicBezTo>
                    <a:cubicBezTo>
                      <a:pt x="1389" y="1458"/>
                      <a:pt x="1655" y="1547"/>
                      <a:pt x="1877" y="1680"/>
                    </a:cubicBezTo>
                    <a:cubicBezTo>
                      <a:pt x="2116" y="1827"/>
                      <a:pt x="2385" y="1913"/>
                      <a:pt x="2672" y="1913"/>
                    </a:cubicBezTo>
                    <a:cubicBezTo>
                      <a:pt x="2732" y="1913"/>
                      <a:pt x="2792" y="1909"/>
                      <a:pt x="2853" y="1902"/>
                    </a:cubicBezTo>
                    <a:cubicBezTo>
                      <a:pt x="2919" y="1902"/>
                      <a:pt x="2986" y="1879"/>
                      <a:pt x="3052" y="1857"/>
                    </a:cubicBezTo>
                    <a:cubicBezTo>
                      <a:pt x="3363" y="1658"/>
                      <a:pt x="3629" y="1392"/>
                      <a:pt x="3784" y="1059"/>
                    </a:cubicBezTo>
                    <a:cubicBezTo>
                      <a:pt x="4006" y="704"/>
                      <a:pt x="4206" y="393"/>
                      <a:pt x="4538" y="305"/>
                    </a:cubicBezTo>
                    <a:cubicBezTo>
                      <a:pt x="4599" y="295"/>
                      <a:pt x="4659" y="291"/>
                      <a:pt x="4719" y="291"/>
                    </a:cubicBezTo>
                    <a:cubicBezTo>
                      <a:pt x="4945" y="291"/>
                      <a:pt x="5166" y="355"/>
                      <a:pt x="5359" y="460"/>
                    </a:cubicBezTo>
                    <a:cubicBezTo>
                      <a:pt x="5514" y="504"/>
                      <a:pt x="5647" y="571"/>
                      <a:pt x="5803" y="615"/>
                    </a:cubicBezTo>
                    <a:cubicBezTo>
                      <a:pt x="5811" y="616"/>
                      <a:pt x="5818" y="617"/>
                      <a:pt x="5826" y="617"/>
                    </a:cubicBezTo>
                    <a:cubicBezTo>
                      <a:pt x="6007" y="617"/>
                      <a:pt x="6061" y="369"/>
                      <a:pt x="5869" y="327"/>
                    </a:cubicBezTo>
                    <a:cubicBezTo>
                      <a:pt x="5736" y="283"/>
                      <a:pt x="5603" y="238"/>
                      <a:pt x="5470" y="194"/>
                    </a:cubicBezTo>
                    <a:cubicBezTo>
                      <a:pt x="5233" y="58"/>
                      <a:pt x="4970" y="0"/>
                      <a:pt x="4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" name="Google Shape;159;p13"/>
            <p:cNvSpPr/>
            <p:nvPr/>
          </p:nvSpPr>
          <p:spPr>
            <a:xfrm>
              <a:off x="648913" y="1862401"/>
              <a:ext cx="388096" cy="386857"/>
            </a:xfrm>
            <a:custGeom>
              <a:rect b="b" l="l" r="r" t="t"/>
              <a:pathLst>
                <a:path extrusionOk="0" h="20914" w="20981">
                  <a:moveTo>
                    <a:pt x="10501" y="5114"/>
                  </a:moveTo>
                  <a:cubicBezTo>
                    <a:pt x="12054" y="5114"/>
                    <a:pt x="13582" y="5788"/>
                    <a:pt x="14631" y="7049"/>
                  </a:cubicBezTo>
                  <a:cubicBezTo>
                    <a:pt x="15535" y="8145"/>
                    <a:pt x="15988" y="9554"/>
                    <a:pt x="15849" y="10963"/>
                  </a:cubicBezTo>
                  <a:cubicBezTo>
                    <a:pt x="15622" y="13502"/>
                    <a:pt x="13622" y="15538"/>
                    <a:pt x="11065" y="15799"/>
                  </a:cubicBezTo>
                  <a:cubicBezTo>
                    <a:pt x="10869" y="15820"/>
                    <a:pt x="10674" y="15831"/>
                    <a:pt x="10481" y="15831"/>
                  </a:cubicBezTo>
                  <a:cubicBezTo>
                    <a:pt x="8168" y="15831"/>
                    <a:pt x="6084" y="14323"/>
                    <a:pt x="5394" y="12059"/>
                  </a:cubicBezTo>
                  <a:cubicBezTo>
                    <a:pt x="4628" y="9623"/>
                    <a:pt x="5707" y="6979"/>
                    <a:pt x="7951" y="5761"/>
                  </a:cubicBezTo>
                  <a:cubicBezTo>
                    <a:pt x="8756" y="5325"/>
                    <a:pt x="9632" y="5114"/>
                    <a:pt x="10501" y="5114"/>
                  </a:cubicBezTo>
                  <a:close/>
                  <a:moveTo>
                    <a:pt x="10187" y="0"/>
                  </a:moveTo>
                  <a:cubicBezTo>
                    <a:pt x="10001" y="0"/>
                    <a:pt x="9808" y="55"/>
                    <a:pt x="9656" y="177"/>
                  </a:cubicBezTo>
                  <a:cubicBezTo>
                    <a:pt x="9499" y="316"/>
                    <a:pt x="9377" y="525"/>
                    <a:pt x="9360" y="751"/>
                  </a:cubicBezTo>
                  <a:lnTo>
                    <a:pt x="9186" y="2647"/>
                  </a:lnTo>
                  <a:cubicBezTo>
                    <a:pt x="8490" y="2769"/>
                    <a:pt x="7829" y="2978"/>
                    <a:pt x="7185" y="3274"/>
                  </a:cubicBezTo>
                  <a:lnTo>
                    <a:pt x="5968" y="1795"/>
                  </a:lnTo>
                  <a:cubicBezTo>
                    <a:pt x="5799" y="1597"/>
                    <a:pt x="5558" y="1495"/>
                    <a:pt x="5317" y="1495"/>
                  </a:cubicBezTo>
                  <a:cubicBezTo>
                    <a:pt x="5134" y="1495"/>
                    <a:pt x="4952" y="1553"/>
                    <a:pt x="4802" y="1673"/>
                  </a:cubicBezTo>
                  <a:lnTo>
                    <a:pt x="2941" y="3222"/>
                  </a:lnTo>
                  <a:cubicBezTo>
                    <a:pt x="2593" y="3517"/>
                    <a:pt x="2541" y="4039"/>
                    <a:pt x="2837" y="4387"/>
                  </a:cubicBezTo>
                  <a:lnTo>
                    <a:pt x="4054" y="5866"/>
                  </a:lnTo>
                  <a:cubicBezTo>
                    <a:pt x="3654" y="6440"/>
                    <a:pt x="3324" y="7066"/>
                    <a:pt x="3080" y="7710"/>
                  </a:cubicBezTo>
                  <a:lnTo>
                    <a:pt x="1167" y="7536"/>
                  </a:lnTo>
                  <a:cubicBezTo>
                    <a:pt x="1145" y="7534"/>
                    <a:pt x="1124" y="7533"/>
                    <a:pt x="1103" y="7533"/>
                  </a:cubicBezTo>
                  <a:cubicBezTo>
                    <a:pt x="913" y="7533"/>
                    <a:pt x="714" y="7602"/>
                    <a:pt x="558" y="7727"/>
                  </a:cubicBezTo>
                  <a:cubicBezTo>
                    <a:pt x="384" y="7866"/>
                    <a:pt x="279" y="8058"/>
                    <a:pt x="262" y="8284"/>
                  </a:cubicBezTo>
                  <a:lnTo>
                    <a:pt x="53" y="10667"/>
                  </a:lnTo>
                  <a:cubicBezTo>
                    <a:pt x="1" y="11137"/>
                    <a:pt x="332" y="11537"/>
                    <a:pt x="801" y="11572"/>
                  </a:cubicBezTo>
                  <a:lnTo>
                    <a:pt x="2715" y="11763"/>
                  </a:lnTo>
                  <a:cubicBezTo>
                    <a:pt x="2819" y="12441"/>
                    <a:pt x="3028" y="13120"/>
                    <a:pt x="3324" y="13746"/>
                  </a:cubicBezTo>
                  <a:lnTo>
                    <a:pt x="1845" y="14981"/>
                  </a:lnTo>
                  <a:cubicBezTo>
                    <a:pt x="1497" y="15277"/>
                    <a:pt x="1445" y="15799"/>
                    <a:pt x="1741" y="16147"/>
                  </a:cubicBezTo>
                  <a:lnTo>
                    <a:pt x="3271" y="18025"/>
                  </a:lnTo>
                  <a:cubicBezTo>
                    <a:pt x="3411" y="18182"/>
                    <a:pt x="3619" y="18286"/>
                    <a:pt x="3828" y="18321"/>
                  </a:cubicBezTo>
                  <a:cubicBezTo>
                    <a:pt x="3851" y="18323"/>
                    <a:pt x="3874" y="18324"/>
                    <a:pt x="3897" y="18324"/>
                  </a:cubicBezTo>
                  <a:cubicBezTo>
                    <a:pt x="4099" y="18324"/>
                    <a:pt x="4296" y="18255"/>
                    <a:pt x="4437" y="18130"/>
                  </a:cubicBezTo>
                  <a:lnTo>
                    <a:pt x="5916" y="16895"/>
                  </a:lnTo>
                  <a:cubicBezTo>
                    <a:pt x="6490" y="17312"/>
                    <a:pt x="7098" y="17625"/>
                    <a:pt x="7760" y="17869"/>
                  </a:cubicBezTo>
                  <a:lnTo>
                    <a:pt x="7586" y="19782"/>
                  </a:lnTo>
                  <a:cubicBezTo>
                    <a:pt x="7533" y="20235"/>
                    <a:pt x="7881" y="20652"/>
                    <a:pt x="8334" y="20687"/>
                  </a:cubicBezTo>
                  <a:lnTo>
                    <a:pt x="10734" y="20913"/>
                  </a:lnTo>
                  <a:lnTo>
                    <a:pt x="10821" y="20913"/>
                  </a:lnTo>
                  <a:cubicBezTo>
                    <a:pt x="11239" y="20913"/>
                    <a:pt x="11604" y="20583"/>
                    <a:pt x="11639" y="20148"/>
                  </a:cubicBezTo>
                  <a:lnTo>
                    <a:pt x="11813" y="18234"/>
                  </a:lnTo>
                  <a:cubicBezTo>
                    <a:pt x="12509" y="18130"/>
                    <a:pt x="13170" y="17921"/>
                    <a:pt x="13813" y="17625"/>
                  </a:cubicBezTo>
                  <a:lnTo>
                    <a:pt x="15031" y="19104"/>
                  </a:lnTo>
                  <a:cubicBezTo>
                    <a:pt x="15197" y="19299"/>
                    <a:pt x="15434" y="19401"/>
                    <a:pt x="15671" y="19401"/>
                  </a:cubicBezTo>
                  <a:cubicBezTo>
                    <a:pt x="15857" y="19401"/>
                    <a:pt x="16044" y="19338"/>
                    <a:pt x="16196" y="19208"/>
                  </a:cubicBezTo>
                  <a:lnTo>
                    <a:pt x="18058" y="17677"/>
                  </a:lnTo>
                  <a:cubicBezTo>
                    <a:pt x="18406" y="17382"/>
                    <a:pt x="18458" y="16860"/>
                    <a:pt x="18162" y="16512"/>
                  </a:cubicBezTo>
                  <a:lnTo>
                    <a:pt x="16945" y="15033"/>
                  </a:lnTo>
                  <a:cubicBezTo>
                    <a:pt x="17345" y="14459"/>
                    <a:pt x="17675" y="13833"/>
                    <a:pt x="17919" y="13189"/>
                  </a:cubicBezTo>
                  <a:lnTo>
                    <a:pt x="19832" y="13363"/>
                  </a:lnTo>
                  <a:cubicBezTo>
                    <a:pt x="19853" y="13365"/>
                    <a:pt x="19875" y="13366"/>
                    <a:pt x="19896" y="13366"/>
                  </a:cubicBezTo>
                  <a:cubicBezTo>
                    <a:pt x="20086" y="13366"/>
                    <a:pt x="20285" y="13297"/>
                    <a:pt x="20441" y="13172"/>
                  </a:cubicBezTo>
                  <a:cubicBezTo>
                    <a:pt x="20615" y="13033"/>
                    <a:pt x="20719" y="12824"/>
                    <a:pt x="20737" y="12615"/>
                  </a:cubicBezTo>
                  <a:lnTo>
                    <a:pt x="20946" y="10215"/>
                  </a:lnTo>
                  <a:cubicBezTo>
                    <a:pt x="20980" y="10006"/>
                    <a:pt x="20911" y="9780"/>
                    <a:pt x="20772" y="9606"/>
                  </a:cubicBezTo>
                  <a:lnTo>
                    <a:pt x="20772" y="9623"/>
                  </a:lnTo>
                  <a:cubicBezTo>
                    <a:pt x="20632" y="9449"/>
                    <a:pt x="20441" y="9345"/>
                    <a:pt x="20215" y="9327"/>
                  </a:cubicBezTo>
                  <a:lnTo>
                    <a:pt x="18301" y="9153"/>
                  </a:lnTo>
                  <a:cubicBezTo>
                    <a:pt x="18180" y="8458"/>
                    <a:pt x="17971" y="7797"/>
                    <a:pt x="17693" y="7153"/>
                  </a:cubicBezTo>
                  <a:lnTo>
                    <a:pt x="19171" y="5935"/>
                  </a:lnTo>
                  <a:cubicBezTo>
                    <a:pt x="19519" y="5640"/>
                    <a:pt x="19571" y="5118"/>
                    <a:pt x="19276" y="4770"/>
                  </a:cubicBezTo>
                  <a:lnTo>
                    <a:pt x="17727" y="2908"/>
                  </a:lnTo>
                  <a:cubicBezTo>
                    <a:pt x="17570" y="2702"/>
                    <a:pt x="17329" y="2595"/>
                    <a:pt x="17087" y="2595"/>
                  </a:cubicBezTo>
                  <a:cubicBezTo>
                    <a:pt x="16900" y="2595"/>
                    <a:pt x="16713" y="2658"/>
                    <a:pt x="16562" y="2787"/>
                  </a:cubicBezTo>
                  <a:lnTo>
                    <a:pt x="15083" y="4004"/>
                  </a:lnTo>
                  <a:cubicBezTo>
                    <a:pt x="14509" y="3604"/>
                    <a:pt x="13900" y="3274"/>
                    <a:pt x="13239" y="3030"/>
                  </a:cubicBezTo>
                  <a:lnTo>
                    <a:pt x="13431" y="1117"/>
                  </a:lnTo>
                  <a:cubicBezTo>
                    <a:pt x="13465" y="664"/>
                    <a:pt x="13135" y="264"/>
                    <a:pt x="12665" y="212"/>
                  </a:cubicBezTo>
                  <a:lnTo>
                    <a:pt x="10265" y="3"/>
                  </a:lnTo>
                  <a:cubicBezTo>
                    <a:pt x="10239" y="1"/>
                    <a:pt x="10213" y="0"/>
                    <a:pt x="10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rot="-515439">
              <a:off x="3394614" y="666353"/>
              <a:ext cx="1808462" cy="1465868"/>
              <a:chOff x="-1965225" y="2952675"/>
              <a:chExt cx="1144650" cy="927750"/>
            </a:xfrm>
          </p:grpSpPr>
          <p:sp>
            <p:nvSpPr>
              <p:cNvPr id="161" name="Google Shape;161;p13"/>
              <p:cNvSpPr/>
              <p:nvPr/>
            </p:nvSpPr>
            <p:spPr>
              <a:xfrm>
                <a:off x="-1965225" y="3020200"/>
                <a:ext cx="1144650" cy="860225"/>
              </a:xfrm>
              <a:custGeom>
                <a:rect b="b" l="l" r="r" t="t"/>
                <a:pathLst>
                  <a:path extrusionOk="0" h="34409" w="45786">
                    <a:moveTo>
                      <a:pt x="0" y="0"/>
                    </a:moveTo>
                    <a:lnTo>
                      <a:pt x="0" y="34409"/>
                    </a:lnTo>
                    <a:lnTo>
                      <a:pt x="45786" y="34409"/>
                    </a:lnTo>
                    <a:lnTo>
                      <a:pt x="4578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>
                <a:off x="-1965225" y="3020200"/>
                <a:ext cx="1144650" cy="134400"/>
              </a:xfrm>
              <a:custGeom>
                <a:rect b="b" l="l" r="r" t="t"/>
                <a:pathLst>
                  <a:path extrusionOk="0" h="5376" w="45786">
                    <a:moveTo>
                      <a:pt x="0" y="0"/>
                    </a:moveTo>
                    <a:lnTo>
                      <a:pt x="0" y="5375"/>
                    </a:lnTo>
                    <a:lnTo>
                      <a:pt x="45786" y="5375"/>
                    </a:lnTo>
                    <a:lnTo>
                      <a:pt x="457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-1906525" y="2952675"/>
                <a:ext cx="1042900" cy="97975"/>
              </a:xfrm>
              <a:custGeom>
                <a:rect b="b" l="l" r="r" t="t"/>
                <a:pathLst>
                  <a:path extrusionOk="0" h="3919" w="41716">
                    <a:moveTo>
                      <a:pt x="8185" y="0"/>
                    </a:moveTo>
                    <a:cubicBezTo>
                      <a:pt x="7233" y="0"/>
                      <a:pt x="6280" y="431"/>
                      <a:pt x="5654" y="1292"/>
                    </a:cubicBezTo>
                    <a:cubicBezTo>
                      <a:pt x="5005" y="406"/>
                      <a:pt x="4066" y="1"/>
                      <a:pt x="3137" y="1"/>
                    </a:cubicBezTo>
                    <a:cubicBezTo>
                      <a:pt x="1678" y="1"/>
                      <a:pt x="245" y="1000"/>
                      <a:pt x="0" y="2701"/>
                    </a:cubicBezTo>
                    <a:lnTo>
                      <a:pt x="1270" y="2701"/>
                    </a:lnTo>
                    <a:cubicBezTo>
                      <a:pt x="1514" y="1744"/>
                      <a:pt x="2314" y="1266"/>
                      <a:pt x="3114" y="1266"/>
                    </a:cubicBezTo>
                    <a:cubicBezTo>
                      <a:pt x="3915" y="1266"/>
                      <a:pt x="4715" y="1744"/>
                      <a:pt x="4958" y="2701"/>
                    </a:cubicBezTo>
                    <a:cubicBezTo>
                      <a:pt x="4993" y="2840"/>
                      <a:pt x="5010" y="2997"/>
                      <a:pt x="5010" y="3153"/>
                    </a:cubicBezTo>
                    <a:cubicBezTo>
                      <a:pt x="5010" y="3414"/>
                      <a:pt x="4958" y="3675"/>
                      <a:pt x="4871" y="3901"/>
                    </a:cubicBezTo>
                    <a:lnTo>
                      <a:pt x="6176" y="3901"/>
                    </a:lnTo>
                    <a:cubicBezTo>
                      <a:pt x="6228" y="3658"/>
                      <a:pt x="6263" y="3414"/>
                      <a:pt x="6263" y="3153"/>
                    </a:cubicBezTo>
                    <a:cubicBezTo>
                      <a:pt x="6263" y="2997"/>
                      <a:pt x="6246" y="2858"/>
                      <a:pt x="6228" y="2701"/>
                    </a:cubicBezTo>
                    <a:lnTo>
                      <a:pt x="6315" y="2701"/>
                    </a:lnTo>
                    <a:cubicBezTo>
                      <a:pt x="6559" y="1736"/>
                      <a:pt x="7368" y="1253"/>
                      <a:pt x="8174" y="1253"/>
                    </a:cubicBezTo>
                    <a:cubicBezTo>
                      <a:pt x="8981" y="1253"/>
                      <a:pt x="9786" y="1736"/>
                      <a:pt x="10020" y="2701"/>
                    </a:cubicBezTo>
                    <a:cubicBezTo>
                      <a:pt x="10055" y="2840"/>
                      <a:pt x="10073" y="2997"/>
                      <a:pt x="10090" y="3153"/>
                    </a:cubicBezTo>
                    <a:cubicBezTo>
                      <a:pt x="10090" y="3414"/>
                      <a:pt x="10038" y="3675"/>
                      <a:pt x="9933" y="3901"/>
                    </a:cubicBezTo>
                    <a:lnTo>
                      <a:pt x="11238" y="3901"/>
                    </a:lnTo>
                    <a:cubicBezTo>
                      <a:pt x="11290" y="3658"/>
                      <a:pt x="11325" y="3414"/>
                      <a:pt x="11325" y="3153"/>
                    </a:cubicBezTo>
                    <a:cubicBezTo>
                      <a:pt x="11325" y="2997"/>
                      <a:pt x="11308" y="2858"/>
                      <a:pt x="11290" y="2701"/>
                    </a:cubicBezTo>
                    <a:lnTo>
                      <a:pt x="11377" y="2701"/>
                    </a:lnTo>
                    <a:cubicBezTo>
                      <a:pt x="11630" y="1744"/>
                      <a:pt x="12430" y="1266"/>
                      <a:pt x="13230" y="1266"/>
                    </a:cubicBezTo>
                    <a:cubicBezTo>
                      <a:pt x="14030" y="1266"/>
                      <a:pt x="14830" y="1744"/>
                      <a:pt x="15083" y="2701"/>
                    </a:cubicBezTo>
                    <a:cubicBezTo>
                      <a:pt x="15117" y="2840"/>
                      <a:pt x="15135" y="2997"/>
                      <a:pt x="15135" y="3153"/>
                    </a:cubicBezTo>
                    <a:cubicBezTo>
                      <a:pt x="15135" y="3414"/>
                      <a:pt x="15083" y="3675"/>
                      <a:pt x="14978" y="3901"/>
                    </a:cubicBezTo>
                    <a:lnTo>
                      <a:pt x="16283" y="3901"/>
                    </a:lnTo>
                    <a:cubicBezTo>
                      <a:pt x="16353" y="3658"/>
                      <a:pt x="16370" y="3414"/>
                      <a:pt x="16370" y="3153"/>
                    </a:cubicBezTo>
                    <a:cubicBezTo>
                      <a:pt x="16370" y="2997"/>
                      <a:pt x="16370" y="2858"/>
                      <a:pt x="16335" y="2701"/>
                    </a:cubicBezTo>
                    <a:lnTo>
                      <a:pt x="16440" y="2701"/>
                    </a:lnTo>
                    <a:cubicBezTo>
                      <a:pt x="16674" y="1736"/>
                      <a:pt x="17479" y="1253"/>
                      <a:pt x="18286" y="1253"/>
                    </a:cubicBezTo>
                    <a:cubicBezTo>
                      <a:pt x="19092" y="1253"/>
                      <a:pt x="19901" y="1736"/>
                      <a:pt x="20145" y="2701"/>
                    </a:cubicBezTo>
                    <a:cubicBezTo>
                      <a:pt x="20180" y="2840"/>
                      <a:pt x="20197" y="2997"/>
                      <a:pt x="20197" y="3153"/>
                    </a:cubicBezTo>
                    <a:cubicBezTo>
                      <a:pt x="20197" y="3414"/>
                      <a:pt x="20145" y="3675"/>
                      <a:pt x="20040" y="3901"/>
                    </a:cubicBezTo>
                    <a:lnTo>
                      <a:pt x="21345" y="3901"/>
                    </a:lnTo>
                    <a:cubicBezTo>
                      <a:pt x="21415" y="3658"/>
                      <a:pt x="21432" y="3414"/>
                      <a:pt x="21432" y="3153"/>
                    </a:cubicBezTo>
                    <a:cubicBezTo>
                      <a:pt x="21432" y="2997"/>
                      <a:pt x="21432" y="2858"/>
                      <a:pt x="21397" y="2701"/>
                    </a:cubicBezTo>
                    <a:lnTo>
                      <a:pt x="21502" y="2701"/>
                    </a:lnTo>
                    <a:cubicBezTo>
                      <a:pt x="21737" y="1736"/>
                      <a:pt x="22541" y="1253"/>
                      <a:pt x="23348" y="1253"/>
                    </a:cubicBezTo>
                    <a:cubicBezTo>
                      <a:pt x="24155" y="1253"/>
                      <a:pt x="24963" y="1736"/>
                      <a:pt x="25207" y="2701"/>
                    </a:cubicBezTo>
                    <a:cubicBezTo>
                      <a:pt x="25242" y="2840"/>
                      <a:pt x="25259" y="2997"/>
                      <a:pt x="25259" y="3153"/>
                    </a:cubicBezTo>
                    <a:cubicBezTo>
                      <a:pt x="25259" y="3414"/>
                      <a:pt x="25224" y="3675"/>
                      <a:pt x="25137" y="3919"/>
                    </a:cubicBezTo>
                    <a:lnTo>
                      <a:pt x="26442" y="3919"/>
                    </a:lnTo>
                    <a:cubicBezTo>
                      <a:pt x="26494" y="3658"/>
                      <a:pt x="26529" y="3414"/>
                      <a:pt x="26529" y="3171"/>
                    </a:cubicBezTo>
                    <a:cubicBezTo>
                      <a:pt x="26529" y="3014"/>
                      <a:pt x="26512" y="2858"/>
                      <a:pt x="26494" y="2701"/>
                    </a:cubicBezTo>
                    <a:lnTo>
                      <a:pt x="26581" y="2701"/>
                    </a:lnTo>
                    <a:cubicBezTo>
                      <a:pt x="26816" y="1736"/>
                      <a:pt x="27625" y="1253"/>
                      <a:pt x="28434" y="1253"/>
                    </a:cubicBezTo>
                    <a:cubicBezTo>
                      <a:pt x="29243" y="1253"/>
                      <a:pt x="30052" y="1736"/>
                      <a:pt x="30287" y="2701"/>
                    </a:cubicBezTo>
                    <a:cubicBezTo>
                      <a:pt x="30321" y="2858"/>
                      <a:pt x="30339" y="3014"/>
                      <a:pt x="30339" y="3171"/>
                    </a:cubicBezTo>
                    <a:cubicBezTo>
                      <a:pt x="30339" y="3414"/>
                      <a:pt x="30287" y="3675"/>
                      <a:pt x="30200" y="3919"/>
                    </a:cubicBezTo>
                    <a:lnTo>
                      <a:pt x="31504" y="3919"/>
                    </a:lnTo>
                    <a:cubicBezTo>
                      <a:pt x="31556" y="3658"/>
                      <a:pt x="31591" y="3414"/>
                      <a:pt x="31591" y="3171"/>
                    </a:cubicBezTo>
                    <a:cubicBezTo>
                      <a:pt x="31591" y="3014"/>
                      <a:pt x="31574" y="2858"/>
                      <a:pt x="31556" y="2701"/>
                    </a:cubicBezTo>
                    <a:lnTo>
                      <a:pt x="31661" y="2701"/>
                    </a:lnTo>
                    <a:cubicBezTo>
                      <a:pt x="31904" y="1753"/>
                      <a:pt x="32705" y="1279"/>
                      <a:pt x="33505" y="1279"/>
                    </a:cubicBezTo>
                    <a:cubicBezTo>
                      <a:pt x="34305" y="1279"/>
                      <a:pt x="35105" y="1753"/>
                      <a:pt x="35349" y="2701"/>
                    </a:cubicBezTo>
                    <a:cubicBezTo>
                      <a:pt x="35384" y="2858"/>
                      <a:pt x="35401" y="3014"/>
                      <a:pt x="35401" y="3171"/>
                    </a:cubicBezTo>
                    <a:cubicBezTo>
                      <a:pt x="35401" y="3414"/>
                      <a:pt x="35349" y="3675"/>
                      <a:pt x="35244" y="3919"/>
                    </a:cubicBezTo>
                    <a:lnTo>
                      <a:pt x="36549" y="3919"/>
                    </a:lnTo>
                    <a:cubicBezTo>
                      <a:pt x="36619" y="3658"/>
                      <a:pt x="36653" y="3414"/>
                      <a:pt x="36653" y="3171"/>
                    </a:cubicBezTo>
                    <a:cubicBezTo>
                      <a:pt x="36653" y="3014"/>
                      <a:pt x="36636" y="2858"/>
                      <a:pt x="36619" y="2701"/>
                    </a:cubicBezTo>
                    <a:lnTo>
                      <a:pt x="36706" y="2701"/>
                    </a:lnTo>
                    <a:cubicBezTo>
                      <a:pt x="36949" y="1736"/>
                      <a:pt x="37754" y="1253"/>
                      <a:pt x="38558" y="1253"/>
                    </a:cubicBezTo>
                    <a:cubicBezTo>
                      <a:pt x="39363" y="1253"/>
                      <a:pt x="40167" y="1736"/>
                      <a:pt x="40411" y="2701"/>
                    </a:cubicBezTo>
                    <a:cubicBezTo>
                      <a:pt x="40446" y="2858"/>
                      <a:pt x="40463" y="3014"/>
                      <a:pt x="40463" y="3171"/>
                    </a:cubicBezTo>
                    <a:cubicBezTo>
                      <a:pt x="40463" y="3414"/>
                      <a:pt x="40411" y="3675"/>
                      <a:pt x="40307" y="3919"/>
                    </a:cubicBezTo>
                    <a:lnTo>
                      <a:pt x="41611" y="3919"/>
                    </a:lnTo>
                    <a:cubicBezTo>
                      <a:pt x="41681" y="3658"/>
                      <a:pt x="41716" y="3414"/>
                      <a:pt x="41716" y="3171"/>
                    </a:cubicBezTo>
                    <a:cubicBezTo>
                      <a:pt x="41716" y="3014"/>
                      <a:pt x="41698" y="2858"/>
                      <a:pt x="41681" y="2701"/>
                    </a:cubicBezTo>
                    <a:cubicBezTo>
                      <a:pt x="41436" y="1000"/>
                      <a:pt x="40003" y="1"/>
                      <a:pt x="38544" y="1"/>
                    </a:cubicBezTo>
                    <a:cubicBezTo>
                      <a:pt x="37616" y="1"/>
                      <a:pt x="36677" y="406"/>
                      <a:pt x="36027" y="1292"/>
                    </a:cubicBezTo>
                    <a:cubicBezTo>
                      <a:pt x="35401" y="431"/>
                      <a:pt x="34449" y="0"/>
                      <a:pt x="33496" y="0"/>
                    </a:cubicBezTo>
                    <a:cubicBezTo>
                      <a:pt x="32544" y="0"/>
                      <a:pt x="31591" y="431"/>
                      <a:pt x="30965" y="1292"/>
                    </a:cubicBezTo>
                    <a:cubicBezTo>
                      <a:pt x="30339" y="431"/>
                      <a:pt x="29386" y="0"/>
                      <a:pt x="28434" y="0"/>
                    </a:cubicBezTo>
                    <a:cubicBezTo>
                      <a:pt x="27481" y="0"/>
                      <a:pt x="26529" y="431"/>
                      <a:pt x="25903" y="1292"/>
                    </a:cubicBezTo>
                    <a:cubicBezTo>
                      <a:pt x="25277" y="431"/>
                      <a:pt x="24324" y="0"/>
                      <a:pt x="23372" y="0"/>
                    </a:cubicBezTo>
                    <a:cubicBezTo>
                      <a:pt x="22419" y="0"/>
                      <a:pt x="21467" y="431"/>
                      <a:pt x="20841" y="1292"/>
                    </a:cubicBezTo>
                    <a:cubicBezTo>
                      <a:pt x="20214" y="431"/>
                      <a:pt x="19262" y="0"/>
                      <a:pt x="18310" y="0"/>
                    </a:cubicBezTo>
                    <a:cubicBezTo>
                      <a:pt x="17357" y="0"/>
                      <a:pt x="16405" y="431"/>
                      <a:pt x="15778" y="1292"/>
                    </a:cubicBezTo>
                    <a:cubicBezTo>
                      <a:pt x="15152" y="431"/>
                      <a:pt x="14200" y="0"/>
                      <a:pt x="13247" y="0"/>
                    </a:cubicBezTo>
                    <a:cubicBezTo>
                      <a:pt x="12295" y="0"/>
                      <a:pt x="11343" y="431"/>
                      <a:pt x="10716" y="1292"/>
                    </a:cubicBezTo>
                    <a:cubicBezTo>
                      <a:pt x="10090" y="431"/>
                      <a:pt x="9138" y="0"/>
                      <a:pt x="8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-1866950" y="3269375"/>
                <a:ext cx="968100" cy="77875"/>
              </a:xfrm>
              <a:custGeom>
                <a:rect b="b" l="l" r="r" t="t"/>
                <a:pathLst>
                  <a:path extrusionOk="0" h="3115" w="38724">
                    <a:moveTo>
                      <a:pt x="0" y="1"/>
                    </a:moveTo>
                    <a:lnTo>
                      <a:pt x="0" y="3115"/>
                    </a:lnTo>
                    <a:lnTo>
                      <a:pt x="38724" y="3115"/>
                    </a:lnTo>
                    <a:lnTo>
                      <a:pt x="387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>
                <a:off x="-1866950" y="33976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0" y="1"/>
                    </a:moveTo>
                    <a:lnTo>
                      <a:pt x="0" y="3114"/>
                    </a:lnTo>
                    <a:lnTo>
                      <a:pt x="3114" y="3114"/>
                    </a:lnTo>
                    <a:lnTo>
                      <a:pt x="3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>
                <a:off x="-1718225" y="3397675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1"/>
                    </a:moveTo>
                    <a:lnTo>
                      <a:pt x="1" y="3114"/>
                    </a:lnTo>
                    <a:lnTo>
                      <a:pt x="3097" y="3114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>
                <a:off x="-1732000" y="3376300"/>
                <a:ext cx="100800" cy="102300"/>
              </a:xfrm>
              <a:custGeom>
                <a:rect b="b" l="l" r="r" t="t"/>
                <a:pathLst>
                  <a:path extrusionOk="0" h="4092" w="4032">
                    <a:moveTo>
                      <a:pt x="3262" y="1"/>
                    </a:moveTo>
                    <a:cubicBezTo>
                      <a:pt x="3156" y="1"/>
                      <a:pt x="3056" y="56"/>
                      <a:pt x="3005" y="160"/>
                    </a:cubicBezTo>
                    <a:cubicBezTo>
                      <a:pt x="2674" y="803"/>
                      <a:pt x="2274" y="1412"/>
                      <a:pt x="1804" y="1986"/>
                    </a:cubicBezTo>
                    <a:cubicBezTo>
                      <a:pt x="1352" y="1534"/>
                      <a:pt x="952" y="1047"/>
                      <a:pt x="604" y="508"/>
                    </a:cubicBezTo>
                    <a:cubicBezTo>
                      <a:pt x="547" y="419"/>
                      <a:pt x="464" y="382"/>
                      <a:pt x="382" y="382"/>
                    </a:cubicBezTo>
                    <a:cubicBezTo>
                      <a:pt x="190" y="382"/>
                      <a:pt x="0" y="584"/>
                      <a:pt x="134" y="803"/>
                    </a:cubicBezTo>
                    <a:cubicBezTo>
                      <a:pt x="517" y="1378"/>
                      <a:pt x="952" y="1917"/>
                      <a:pt x="1439" y="2404"/>
                    </a:cubicBezTo>
                    <a:cubicBezTo>
                      <a:pt x="1056" y="2821"/>
                      <a:pt x="639" y="3221"/>
                      <a:pt x="187" y="3604"/>
                    </a:cubicBezTo>
                    <a:cubicBezTo>
                      <a:pt x="65" y="3691"/>
                      <a:pt x="47" y="3865"/>
                      <a:pt x="152" y="3969"/>
                    </a:cubicBezTo>
                    <a:cubicBezTo>
                      <a:pt x="204" y="4039"/>
                      <a:pt x="274" y="4074"/>
                      <a:pt x="360" y="4074"/>
                    </a:cubicBezTo>
                    <a:cubicBezTo>
                      <a:pt x="430" y="4074"/>
                      <a:pt x="482" y="4056"/>
                      <a:pt x="534" y="4022"/>
                    </a:cubicBezTo>
                    <a:cubicBezTo>
                      <a:pt x="1004" y="3639"/>
                      <a:pt x="1439" y="3221"/>
                      <a:pt x="1839" y="2769"/>
                    </a:cubicBezTo>
                    <a:cubicBezTo>
                      <a:pt x="2361" y="3256"/>
                      <a:pt x="2918" y="3674"/>
                      <a:pt x="3509" y="4056"/>
                    </a:cubicBezTo>
                    <a:cubicBezTo>
                      <a:pt x="3544" y="4074"/>
                      <a:pt x="3596" y="4091"/>
                      <a:pt x="3648" y="4091"/>
                    </a:cubicBezTo>
                    <a:cubicBezTo>
                      <a:pt x="3927" y="4091"/>
                      <a:pt x="4031" y="3743"/>
                      <a:pt x="3805" y="3587"/>
                    </a:cubicBezTo>
                    <a:cubicBezTo>
                      <a:pt x="3231" y="3221"/>
                      <a:pt x="2692" y="2821"/>
                      <a:pt x="2187" y="2352"/>
                    </a:cubicBezTo>
                    <a:cubicBezTo>
                      <a:pt x="2709" y="1760"/>
                      <a:pt x="3144" y="1082"/>
                      <a:pt x="3492" y="386"/>
                    </a:cubicBezTo>
                    <a:cubicBezTo>
                      <a:pt x="3561" y="247"/>
                      <a:pt x="3492" y="90"/>
                      <a:pt x="3370" y="21"/>
                    </a:cubicBezTo>
                    <a:cubicBezTo>
                      <a:pt x="3334" y="7"/>
                      <a:pt x="3298" y="1"/>
                      <a:pt x="32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>
                <a:off x="-1569925" y="3397675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1"/>
                    </a:moveTo>
                    <a:lnTo>
                      <a:pt x="1" y="3114"/>
                    </a:lnTo>
                    <a:lnTo>
                      <a:pt x="3097" y="3114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>
                <a:off x="-1421625" y="33976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>
                <a:off x="-1273325" y="33976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>
                <a:off x="-1125025" y="33976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>
                <a:off x="-976725" y="33976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>
                <a:off x="-1866950" y="3530750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0" y="1"/>
                    </a:moveTo>
                    <a:lnTo>
                      <a:pt x="0" y="3115"/>
                    </a:lnTo>
                    <a:lnTo>
                      <a:pt x="3114" y="3115"/>
                    </a:lnTo>
                    <a:lnTo>
                      <a:pt x="31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3"/>
              <p:cNvSpPr/>
              <p:nvPr/>
            </p:nvSpPr>
            <p:spPr>
              <a:xfrm>
                <a:off x="-1718225" y="3530750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1"/>
                    </a:moveTo>
                    <a:lnTo>
                      <a:pt x="1" y="3115"/>
                    </a:lnTo>
                    <a:lnTo>
                      <a:pt x="3097" y="3115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3"/>
              <p:cNvSpPr/>
              <p:nvPr/>
            </p:nvSpPr>
            <p:spPr>
              <a:xfrm>
                <a:off x="-1569925" y="3530750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1"/>
                    </a:moveTo>
                    <a:lnTo>
                      <a:pt x="1" y="3115"/>
                    </a:lnTo>
                    <a:lnTo>
                      <a:pt x="3097" y="3115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-1421625" y="3530750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5"/>
                    </a:lnTo>
                    <a:lnTo>
                      <a:pt x="3115" y="3115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-1273325" y="3530750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5"/>
                    </a:lnTo>
                    <a:lnTo>
                      <a:pt x="3115" y="3115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-1125025" y="3530750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5"/>
                    </a:lnTo>
                    <a:lnTo>
                      <a:pt x="3115" y="3115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-976725" y="3530750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1"/>
                    </a:moveTo>
                    <a:lnTo>
                      <a:pt x="1" y="3115"/>
                    </a:lnTo>
                    <a:lnTo>
                      <a:pt x="3115" y="3115"/>
                    </a:lnTo>
                    <a:lnTo>
                      <a:pt x="31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-1866950" y="36642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0" y="0"/>
                    </a:moveTo>
                    <a:lnTo>
                      <a:pt x="0" y="3114"/>
                    </a:lnTo>
                    <a:lnTo>
                      <a:pt x="3114" y="3114"/>
                    </a:lnTo>
                    <a:lnTo>
                      <a:pt x="3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-1718225" y="3664275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0"/>
                    </a:moveTo>
                    <a:lnTo>
                      <a:pt x="1" y="3114"/>
                    </a:lnTo>
                    <a:lnTo>
                      <a:pt x="3097" y="311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-1569925" y="3664275"/>
                <a:ext cx="77450" cy="77875"/>
              </a:xfrm>
              <a:custGeom>
                <a:rect b="b" l="l" r="r" t="t"/>
                <a:pathLst>
                  <a:path extrusionOk="0" h="3115" w="3098">
                    <a:moveTo>
                      <a:pt x="1" y="0"/>
                    </a:moveTo>
                    <a:lnTo>
                      <a:pt x="1" y="3114"/>
                    </a:lnTo>
                    <a:lnTo>
                      <a:pt x="3097" y="311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-1421625" y="36642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0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3"/>
              <p:cNvSpPr/>
              <p:nvPr/>
            </p:nvSpPr>
            <p:spPr>
              <a:xfrm>
                <a:off x="-1273325" y="3664275"/>
                <a:ext cx="77875" cy="77875"/>
              </a:xfrm>
              <a:custGeom>
                <a:rect b="b" l="l" r="r" t="t"/>
                <a:pathLst>
                  <a:path extrusionOk="0" h="3115" w="3115">
                    <a:moveTo>
                      <a:pt x="1" y="0"/>
                    </a:moveTo>
                    <a:lnTo>
                      <a:pt x="1" y="3114"/>
                    </a:lnTo>
                    <a:lnTo>
                      <a:pt x="3115" y="3114"/>
                    </a:lnTo>
                    <a:lnTo>
                      <a:pt x="31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3"/>
            <p:cNvSpPr/>
            <p:nvPr/>
          </p:nvSpPr>
          <p:spPr>
            <a:xfrm>
              <a:off x="3166688" y="-108674"/>
              <a:ext cx="388096" cy="386857"/>
            </a:xfrm>
            <a:custGeom>
              <a:rect b="b" l="l" r="r" t="t"/>
              <a:pathLst>
                <a:path extrusionOk="0" h="20914" w="20981">
                  <a:moveTo>
                    <a:pt x="10501" y="5114"/>
                  </a:moveTo>
                  <a:cubicBezTo>
                    <a:pt x="12054" y="5114"/>
                    <a:pt x="13582" y="5788"/>
                    <a:pt x="14631" y="7049"/>
                  </a:cubicBezTo>
                  <a:cubicBezTo>
                    <a:pt x="15535" y="8145"/>
                    <a:pt x="15988" y="9554"/>
                    <a:pt x="15849" y="10963"/>
                  </a:cubicBezTo>
                  <a:cubicBezTo>
                    <a:pt x="15622" y="13502"/>
                    <a:pt x="13622" y="15538"/>
                    <a:pt x="11065" y="15799"/>
                  </a:cubicBezTo>
                  <a:cubicBezTo>
                    <a:pt x="10869" y="15820"/>
                    <a:pt x="10674" y="15831"/>
                    <a:pt x="10481" y="15831"/>
                  </a:cubicBezTo>
                  <a:cubicBezTo>
                    <a:pt x="8168" y="15831"/>
                    <a:pt x="6084" y="14323"/>
                    <a:pt x="5394" y="12059"/>
                  </a:cubicBezTo>
                  <a:cubicBezTo>
                    <a:pt x="4628" y="9623"/>
                    <a:pt x="5707" y="6979"/>
                    <a:pt x="7951" y="5761"/>
                  </a:cubicBezTo>
                  <a:cubicBezTo>
                    <a:pt x="8756" y="5325"/>
                    <a:pt x="9632" y="5114"/>
                    <a:pt x="10501" y="5114"/>
                  </a:cubicBezTo>
                  <a:close/>
                  <a:moveTo>
                    <a:pt x="10187" y="0"/>
                  </a:moveTo>
                  <a:cubicBezTo>
                    <a:pt x="10001" y="0"/>
                    <a:pt x="9808" y="55"/>
                    <a:pt x="9656" y="177"/>
                  </a:cubicBezTo>
                  <a:cubicBezTo>
                    <a:pt x="9499" y="316"/>
                    <a:pt x="9377" y="525"/>
                    <a:pt x="9360" y="751"/>
                  </a:cubicBezTo>
                  <a:lnTo>
                    <a:pt x="9186" y="2647"/>
                  </a:lnTo>
                  <a:cubicBezTo>
                    <a:pt x="8490" y="2769"/>
                    <a:pt x="7829" y="2978"/>
                    <a:pt x="7185" y="3274"/>
                  </a:cubicBezTo>
                  <a:lnTo>
                    <a:pt x="5968" y="1795"/>
                  </a:lnTo>
                  <a:cubicBezTo>
                    <a:pt x="5799" y="1597"/>
                    <a:pt x="5558" y="1495"/>
                    <a:pt x="5317" y="1495"/>
                  </a:cubicBezTo>
                  <a:cubicBezTo>
                    <a:pt x="5134" y="1495"/>
                    <a:pt x="4952" y="1553"/>
                    <a:pt x="4802" y="1673"/>
                  </a:cubicBezTo>
                  <a:lnTo>
                    <a:pt x="2941" y="3222"/>
                  </a:lnTo>
                  <a:cubicBezTo>
                    <a:pt x="2593" y="3517"/>
                    <a:pt x="2541" y="4039"/>
                    <a:pt x="2837" y="4387"/>
                  </a:cubicBezTo>
                  <a:lnTo>
                    <a:pt x="4054" y="5866"/>
                  </a:lnTo>
                  <a:cubicBezTo>
                    <a:pt x="3654" y="6440"/>
                    <a:pt x="3324" y="7066"/>
                    <a:pt x="3080" y="7710"/>
                  </a:cubicBezTo>
                  <a:lnTo>
                    <a:pt x="1167" y="7536"/>
                  </a:lnTo>
                  <a:cubicBezTo>
                    <a:pt x="1145" y="7534"/>
                    <a:pt x="1124" y="7533"/>
                    <a:pt x="1103" y="7533"/>
                  </a:cubicBezTo>
                  <a:cubicBezTo>
                    <a:pt x="913" y="7533"/>
                    <a:pt x="714" y="7602"/>
                    <a:pt x="558" y="7727"/>
                  </a:cubicBezTo>
                  <a:cubicBezTo>
                    <a:pt x="384" y="7866"/>
                    <a:pt x="279" y="8058"/>
                    <a:pt x="262" y="8284"/>
                  </a:cubicBezTo>
                  <a:lnTo>
                    <a:pt x="53" y="10667"/>
                  </a:lnTo>
                  <a:cubicBezTo>
                    <a:pt x="1" y="11137"/>
                    <a:pt x="332" y="11537"/>
                    <a:pt x="801" y="11572"/>
                  </a:cubicBezTo>
                  <a:lnTo>
                    <a:pt x="2715" y="11763"/>
                  </a:lnTo>
                  <a:cubicBezTo>
                    <a:pt x="2819" y="12441"/>
                    <a:pt x="3028" y="13120"/>
                    <a:pt x="3324" y="13746"/>
                  </a:cubicBezTo>
                  <a:lnTo>
                    <a:pt x="1845" y="14981"/>
                  </a:lnTo>
                  <a:cubicBezTo>
                    <a:pt x="1497" y="15277"/>
                    <a:pt x="1445" y="15799"/>
                    <a:pt x="1741" y="16147"/>
                  </a:cubicBezTo>
                  <a:lnTo>
                    <a:pt x="3271" y="18025"/>
                  </a:lnTo>
                  <a:cubicBezTo>
                    <a:pt x="3411" y="18182"/>
                    <a:pt x="3619" y="18286"/>
                    <a:pt x="3828" y="18321"/>
                  </a:cubicBezTo>
                  <a:cubicBezTo>
                    <a:pt x="3851" y="18323"/>
                    <a:pt x="3874" y="18324"/>
                    <a:pt x="3897" y="18324"/>
                  </a:cubicBezTo>
                  <a:cubicBezTo>
                    <a:pt x="4099" y="18324"/>
                    <a:pt x="4296" y="18255"/>
                    <a:pt x="4437" y="18130"/>
                  </a:cubicBezTo>
                  <a:lnTo>
                    <a:pt x="5916" y="16895"/>
                  </a:lnTo>
                  <a:cubicBezTo>
                    <a:pt x="6490" y="17312"/>
                    <a:pt x="7098" y="17625"/>
                    <a:pt x="7760" y="17869"/>
                  </a:cubicBezTo>
                  <a:lnTo>
                    <a:pt x="7586" y="19782"/>
                  </a:lnTo>
                  <a:cubicBezTo>
                    <a:pt x="7533" y="20235"/>
                    <a:pt x="7881" y="20652"/>
                    <a:pt x="8334" y="20687"/>
                  </a:cubicBezTo>
                  <a:lnTo>
                    <a:pt x="10734" y="20913"/>
                  </a:lnTo>
                  <a:lnTo>
                    <a:pt x="10821" y="20913"/>
                  </a:lnTo>
                  <a:cubicBezTo>
                    <a:pt x="11239" y="20913"/>
                    <a:pt x="11604" y="20583"/>
                    <a:pt x="11639" y="20148"/>
                  </a:cubicBezTo>
                  <a:lnTo>
                    <a:pt x="11813" y="18234"/>
                  </a:lnTo>
                  <a:cubicBezTo>
                    <a:pt x="12509" y="18130"/>
                    <a:pt x="13170" y="17921"/>
                    <a:pt x="13813" y="17625"/>
                  </a:cubicBezTo>
                  <a:lnTo>
                    <a:pt x="15031" y="19104"/>
                  </a:lnTo>
                  <a:cubicBezTo>
                    <a:pt x="15197" y="19299"/>
                    <a:pt x="15434" y="19401"/>
                    <a:pt x="15671" y="19401"/>
                  </a:cubicBezTo>
                  <a:cubicBezTo>
                    <a:pt x="15857" y="19401"/>
                    <a:pt x="16044" y="19338"/>
                    <a:pt x="16196" y="19208"/>
                  </a:cubicBezTo>
                  <a:lnTo>
                    <a:pt x="18058" y="17677"/>
                  </a:lnTo>
                  <a:cubicBezTo>
                    <a:pt x="18406" y="17382"/>
                    <a:pt x="18458" y="16860"/>
                    <a:pt x="18162" y="16512"/>
                  </a:cubicBezTo>
                  <a:lnTo>
                    <a:pt x="16945" y="15033"/>
                  </a:lnTo>
                  <a:cubicBezTo>
                    <a:pt x="17345" y="14459"/>
                    <a:pt x="17675" y="13833"/>
                    <a:pt x="17919" y="13189"/>
                  </a:cubicBezTo>
                  <a:lnTo>
                    <a:pt x="19832" y="13363"/>
                  </a:lnTo>
                  <a:cubicBezTo>
                    <a:pt x="19853" y="13365"/>
                    <a:pt x="19875" y="13366"/>
                    <a:pt x="19896" y="13366"/>
                  </a:cubicBezTo>
                  <a:cubicBezTo>
                    <a:pt x="20086" y="13366"/>
                    <a:pt x="20285" y="13297"/>
                    <a:pt x="20441" y="13172"/>
                  </a:cubicBezTo>
                  <a:cubicBezTo>
                    <a:pt x="20615" y="13033"/>
                    <a:pt x="20719" y="12824"/>
                    <a:pt x="20737" y="12615"/>
                  </a:cubicBezTo>
                  <a:lnTo>
                    <a:pt x="20946" y="10215"/>
                  </a:lnTo>
                  <a:cubicBezTo>
                    <a:pt x="20980" y="10006"/>
                    <a:pt x="20911" y="9780"/>
                    <a:pt x="20772" y="9606"/>
                  </a:cubicBezTo>
                  <a:lnTo>
                    <a:pt x="20772" y="9623"/>
                  </a:lnTo>
                  <a:cubicBezTo>
                    <a:pt x="20632" y="9449"/>
                    <a:pt x="20441" y="9345"/>
                    <a:pt x="20215" y="9327"/>
                  </a:cubicBezTo>
                  <a:lnTo>
                    <a:pt x="18301" y="9153"/>
                  </a:lnTo>
                  <a:cubicBezTo>
                    <a:pt x="18180" y="8458"/>
                    <a:pt x="17971" y="7797"/>
                    <a:pt x="17693" y="7153"/>
                  </a:cubicBezTo>
                  <a:lnTo>
                    <a:pt x="19171" y="5935"/>
                  </a:lnTo>
                  <a:cubicBezTo>
                    <a:pt x="19519" y="5640"/>
                    <a:pt x="19571" y="5118"/>
                    <a:pt x="19276" y="4770"/>
                  </a:cubicBezTo>
                  <a:lnTo>
                    <a:pt x="17727" y="2908"/>
                  </a:lnTo>
                  <a:cubicBezTo>
                    <a:pt x="17570" y="2702"/>
                    <a:pt x="17329" y="2595"/>
                    <a:pt x="17087" y="2595"/>
                  </a:cubicBezTo>
                  <a:cubicBezTo>
                    <a:pt x="16900" y="2595"/>
                    <a:pt x="16713" y="2658"/>
                    <a:pt x="16562" y="2787"/>
                  </a:cubicBezTo>
                  <a:lnTo>
                    <a:pt x="15083" y="4004"/>
                  </a:lnTo>
                  <a:cubicBezTo>
                    <a:pt x="14509" y="3604"/>
                    <a:pt x="13900" y="3274"/>
                    <a:pt x="13239" y="3030"/>
                  </a:cubicBezTo>
                  <a:lnTo>
                    <a:pt x="13431" y="1117"/>
                  </a:lnTo>
                  <a:cubicBezTo>
                    <a:pt x="13465" y="664"/>
                    <a:pt x="13135" y="264"/>
                    <a:pt x="12665" y="212"/>
                  </a:cubicBezTo>
                  <a:lnTo>
                    <a:pt x="10265" y="3"/>
                  </a:lnTo>
                  <a:cubicBezTo>
                    <a:pt x="10239" y="1"/>
                    <a:pt x="10213" y="0"/>
                    <a:pt x="10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3"/>
          <p:cNvGrpSpPr/>
          <p:nvPr/>
        </p:nvGrpSpPr>
        <p:grpSpPr>
          <a:xfrm>
            <a:off x="695675" y="3910325"/>
            <a:ext cx="7752600" cy="67025"/>
            <a:chOff x="715050" y="4225350"/>
            <a:chExt cx="7752600" cy="67025"/>
          </a:xfrm>
        </p:grpSpPr>
        <p:cxnSp>
          <p:nvCxnSpPr>
            <p:cNvPr id="187" name="Google Shape;187;p13"/>
            <p:cNvCxnSpPr/>
            <p:nvPr/>
          </p:nvCxnSpPr>
          <p:spPr>
            <a:xfrm>
              <a:off x="715050" y="4225350"/>
              <a:ext cx="7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715050" y="4292375"/>
              <a:ext cx="7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</a:t>
            </a:r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722375" y="3656350"/>
            <a:ext cx="650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→ adding the time difference for ship mode analysis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62" name="Google Shape;362;p22"/>
          <p:cNvSpPr txBox="1"/>
          <p:nvPr/>
        </p:nvSpPr>
        <p:spPr>
          <a:xfrm>
            <a:off x="722375" y="2124650"/>
            <a:ext cx="716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→ splitting Order Date column into Year and Month for sales trend analysis</a:t>
            </a:r>
            <a:endParaRPr b="1"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63" name="Google Shape;3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5" y="1373400"/>
            <a:ext cx="6675393" cy="7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50" y="3018575"/>
            <a:ext cx="7708499" cy="6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type="title"/>
          </p:nvPr>
        </p:nvSpPr>
        <p:spPr>
          <a:xfrm>
            <a:off x="311700" y="1787550"/>
            <a:ext cx="8520600" cy="15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Step 3</a:t>
            </a:r>
            <a:endParaRPr sz="10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sz="3000"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11851" y="2355236"/>
            <a:ext cx="1543399" cy="2091685"/>
            <a:chOff x="711851" y="2431436"/>
            <a:chExt cx="1543399" cy="2091685"/>
          </a:xfrm>
        </p:grpSpPr>
        <p:sp>
          <p:nvSpPr>
            <p:cNvPr id="376" name="Google Shape;376;p24"/>
            <p:cNvSpPr/>
            <p:nvPr/>
          </p:nvSpPr>
          <p:spPr>
            <a:xfrm>
              <a:off x="992250" y="2431436"/>
              <a:ext cx="985800" cy="98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24"/>
            <p:cNvSpPr txBox="1"/>
            <p:nvPr/>
          </p:nvSpPr>
          <p:spPr>
            <a:xfrm>
              <a:off x="715050" y="3417225"/>
              <a:ext cx="154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01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378" name="Google Shape;378;p24"/>
            <p:cNvSpPr txBox="1"/>
            <p:nvPr/>
          </p:nvSpPr>
          <p:spPr>
            <a:xfrm>
              <a:off x="711851" y="3846321"/>
              <a:ext cx="1540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Product analysis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79" name="Google Shape;379;p24"/>
          <p:cNvGrpSpPr/>
          <p:nvPr/>
        </p:nvGrpSpPr>
        <p:grpSpPr>
          <a:xfrm>
            <a:off x="2256875" y="1281148"/>
            <a:ext cx="1543399" cy="2091697"/>
            <a:chOff x="2256875" y="1357348"/>
            <a:chExt cx="1543399" cy="2091697"/>
          </a:xfrm>
        </p:grpSpPr>
        <p:sp>
          <p:nvSpPr>
            <p:cNvPr id="380" name="Google Shape;380;p24"/>
            <p:cNvSpPr/>
            <p:nvPr/>
          </p:nvSpPr>
          <p:spPr>
            <a:xfrm>
              <a:off x="2537275" y="1357348"/>
              <a:ext cx="985800" cy="98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24"/>
            <p:cNvSpPr txBox="1"/>
            <p:nvPr/>
          </p:nvSpPr>
          <p:spPr>
            <a:xfrm>
              <a:off x="2260075" y="2343150"/>
              <a:ext cx="154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02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382" name="Google Shape;382;p24"/>
            <p:cNvSpPr txBox="1"/>
            <p:nvPr/>
          </p:nvSpPr>
          <p:spPr>
            <a:xfrm>
              <a:off x="2256875" y="2772246"/>
              <a:ext cx="1540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Customer analysis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83" name="Google Shape;383;p24"/>
          <p:cNvGrpSpPr/>
          <p:nvPr/>
        </p:nvGrpSpPr>
        <p:grpSpPr>
          <a:xfrm>
            <a:off x="3801900" y="2355236"/>
            <a:ext cx="1543399" cy="2091685"/>
            <a:chOff x="3801900" y="2431436"/>
            <a:chExt cx="1543399" cy="2091685"/>
          </a:xfrm>
        </p:grpSpPr>
        <p:sp>
          <p:nvSpPr>
            <p:cNvPr id="384" name="Google Shape;384;p24"/>
            <p:cNvSpPr/>
            <p:nvPr/>
          </p:nvSpPr>
          <p:spPr>
            <a:xfrm>
              <a:off x="4082299" y="2431436"/>
              <a:ext cx="985800" cy="985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24"/>
            <p:cNvSpPr txBox="1"/>
            <p:nvPr/>
          </p:nvSpPr>
          <p:spPr>
            <a:xfrm>
              <a:off x="3805099" y="3417225"/>
              <a:ext cx="154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03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386" name="Google Shape;386;p24"/>
            <p:cNvSpPr txBox="1"/>
            <p:nvPr/>
          </p:nvSpPr>
          <p:spPr>
            <a:xfrm>
              <a:off x="3801900" y="3846321"/>
              <a:ext cx="1540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Shipping analysis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87" name="Google Shape;387;p24"/>
          <p:cNvGrpSpPr/>
          <p:nvPr/>
        </p:nvGrpSpPr>
        <p:grpSpPr>
          <a:xfrm>
            <a:off x="5346925" y="1281148"/>
            <a:ext cx="1543399" cy="2091697"/>
            <a:chOff x="5346925" y="1357348"/>
            <a:chExt cx="1543399" cy="2091697"/>
          </a:xfrm>
        </p:grpSpPr>
        <p:sp>
          <p:nvSpPr>
            <p:cNvPr id="388" name="Google Shape;388;p24"/>
            <p:cNvSpPr/>
            <p:nvPr/>
          </p:nvSpPr>
          <p:spPr>
            <a:xfrm>
              <a:off x="5627324" y="1357348"/>
              <a:ext cx="985800" cy="9858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9" name="Google Shape;389;p24"/>
            <p:cNvSpPr txBox="1"/>
            <p:nvPr/>
          </p:nvSpPr>
          <p:spPr>
            <a:xfrm>
              <a:off x="5350124" y="2343150"/>
              <a:ext cx="154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04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390" name="Google Shape;390;p24"/>
            <p:cNvSpPr txBox="1"/>
            <p:nvPr/>
          </p:nvSpPr>
          <p:spPr>
            <a:xfrm>
              <a:off x="5346925" y="2772246"/>
              <a:ext cx="1540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Regional analysis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391" name="Google Shape;391;p24"/>
          <p:cNvGrpSpPr/>
          <p:nvPr/>
        </p:nvGrpSpPr>
        <p:grpSpPr>
          <a:xfrm>
            <a:off x="6891949" y="2355236"/>
            <a:ext cx="1543399" cy="2091685"/>
            <a:chOff x="6891949" y="2431436"/>
            <a:chExt cx="1543399" cy="2091685"/>
          </a:xfrm>
        </p:grpSpPr>
        <p:sp>
          <p:nvSpPr>
            <p:cNvPr id="392" name="Google Shape;392;p24"/>
            <p:cNvSpPr/>
            <p:nvPr/>
          </p:nvSpPr>
          <p:spPr>
            <a:xfrm>
              <a:off x="7172348" y="2431436"/>
              <a:ext cx="985800" cy="98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24"/>
            <p:cNvSpPr txBox="1"/>
            <p:nvPr/>
          </p:nvSpPr>
          <p:spPr>
            <a:xfrm>
              <a:off x="6895148" y="3417225"/>
              <a:ext cx="1540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05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394" name="Google Shape;394;p24"/>
            <p:cNvSpPr txBox="1"/>
            <p:nvPr/>
          </p:nvSpPr>
          <p:spPr>
            <a:xfrm>
              <a:off x="6891949" y="3846321"/>
              <a:ext cx="15402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Sales trend analysis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395" name="Google Shape;395;p24"/>
          <p:cNvCxnSpPr>
            <a:stCxn id="376" idx="0"/>
            <a:endCxn id="380" idx="2"/>
          </p:cNvCxnSpPr>
          <p:nvPr/>
        </p:nvCxnSpPr>
        <p:spPr>
          <a:xfrm rot="-5400000">
            <a:off x="1720650" y="1538636"/>
            <a:ext cx="581100" cy="1052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24"/>
          <p:cNvCxnSpPr>
            <a:stCxn id="380" idx="6"/>
            <a:endCxn id="384" idx="0"/>
          </p:cNvCxnSpPr>
          <p:nvPr/>
        </p:nvCxnSpPr>
        <p:spPr>
          <a:xfrm>
            <a:off x="3523075" y="1774048"/>
            <a:ext cx="1052100" cy="58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24"/>
          <p:cNvCxnSpPr>
            <a:stCxn id="384" idx="0"/>
            <a:endCxn id="388" idx="2"/>
          </p:cNvCxnSpPr>
          <p:nvPr/>
        </p:nvCxnSpPr>
        <p:spPr>
          <a:xfrm rot="-5400000">
            <a:off x="4810699" y="1538636"/>
            <a:ext cx="581100" cy="1052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24"/>
          <p:cNvCxnSpPr>
            <a:stCxn id="388" idx="6"/>
            <a:endCxn id="392" idx="0"/>
          </p:cNvCxnSpPr>
          <p:nvPr/>
        </p:nvCxnSpPr>
        <p:spPr>
          <a:xfrm>
            <a:off x="6613124" y="1774048"/>
            <a:ext cx="1052100" cy="58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9" name="Google Shape;399;p24"/>
          <p:cNvGrpSpPr/>
          <p:nvPr/>
        </p:nvGrpSpPr>
        <p:grpSpPr>
          <a:xfrm>
            <a:off x="4340491" y="2591884"/>
            <a:ext cx="466199" cy="512613"/>
            <a:chOff x="-45673275" y="3937700"/>
            <a:chExt cx="299325" cy="300900"/>
          </a:xfrm>
        </p:grpSpPr>
        <p:sp>
          <p:nvSpPr>
            <p:cNvPr id="400" name="Google Shape;400;p24"/>
            <p:cNvSpPr/>
            <p:nvPr/>
          </p:nvSpPr>
          <p:spPr>
            <a:xfrm>
              <a:off x="-45673275" y="3937700"/>
              <a:ext cx="285925" cy="135500"/>
            </a:xfrm>
            <a:custGeom>
              <a:rect b="b" l="l" r="r" t="t"/>
              <a:pathLst>
                <a:path extrusionOk="0" h="5420" w="11437">
                  <a:moveTo>
                    <a:pt x="11437" y="1"/>
                  </a:moveTo>
                  <a:lnTo>
                    <a:pt x="221" y="3435"/>
                  </a:lnTo>
                  <a:cubicBezTo>
                    <a:pt x="63" y="3466"/>
                    <a:pt x="0" y="3624"/>
                    <a:pt x="0" y="3781"/>
                  </a:cubicBezTo>
                  <a:cubicBezTo>
                    <a:pt x="0" y="3939"/>
                    <a:pt x="95" y="4065"/>
                    <a:pt x="221" y="4159"/>
                  </a:cubicBezTo>
                  <a:lnTo>
                    <a:pt x="4348" y="5420"/>
                  </a:lnTo>
                  <a:lnTo>
                    <a:pt x="11405" y="64"/>
                  </a:lnTo>
                  <a:lnTo>
                    <a:pt x="11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-45577975" y="3990475"/>
              <a:ext cx="151250" cy="150925"/>
            </a:xfrm>
            <a:custGeom>
              <a:rect b="b" l="l" r="r" t="t"/>
              <a:pathLst>
                <a:path extrusionOk="0" h="6037" w="6050">
                  <a:moveTo>
                    <a:pt x="6049" y="1"/>
                  </a:moveTo>
                  <a:lnTo>
                    <a:pt x="536" y="4159"/>
                  </a:lnTo>
                  <a:lnTo>
                    <a:pt x="32" y="5577"/>
                  </a:lnTo>
                  <a:cubicBezTo>
                    <a:pt x="0" y="5703"/>
                    <a:pt x="32" y="5861"/>
                    <a:pt x="126" y="5955"/>
                  </a:cubicBezTo>
                  <a:cubicBezTo>
                    <a:pt x="186" y="6015"/>
                    <a:pt x="259" y="6037"/>
                    <a:pt x="336" y="6037"/>
                  </a:cubicBezTo>
                  <a:cubicBezTo>
                    <a:pt x="381" y="6037"/>
                    <a:pt x="427" y="6030"/>
                    <a:pt x="473" y="6018"/>
                  </a:cubicBezTo>
                  <a:lnTo>
                    <a:pt x="1891" y="5514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-45509450" y="3951100"/>
              <a:ext cx="135500" cy="286725"/>
            </a:xfrm>
            <a:custGeom>
              <a:rect b="b" l="l" r="r" t="t"/>
              <a:pathLst>
                <a:path extrusionOk="0" h="11469" w="5420">
                  <a:moveTo>
                    <a:pt x="5419" y="0"/>
                  </a:moveTo>
                  <a:lnTo>
                    <a:pt x="5356" y="32"/>
                  </a:lnTo>
                  <a:lnTo>
                    <a:pt x="0" y="7089"/>
                  </a:lnTo>
                  <a:lnTo>
                    <a:pt x="1261" y="11216"/>
                  </a:lnTo>
                  <a:cubicBezTo>
                    <a:pt x="1324" y="11374"/>
                    <a:pt x="1481" y="11468"/>
                    <a:pt x="1639" y="11468"/>
                  </a:cubicBezTo>
                  <a:cubicBezTo>
                    <a:pt x="1796" y="11468"/>
                    <a:pt x="1891" y="11342"/>
                    <a:pt x="1985" y="11216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-45670925" y="4114125"/>
              <a:ext cx="72500" cy="70325"/>
            </a:xfrm>
            <a:custGeom>
              <a:rect b="b" l="l" r="r" t="t"/>
              <a:pathLst>
                <a:path extrusionOk="0" h="2813" w="2900">
                  <a:moveTo>
                    <a:pt x="2521" y="1"/>
                  </a:moveTo>
                  <a:cubicBezTo>
                    <a:pt x="2435" y="1"/>
                    <a:pt x="2348" y="32"/>
                    <a:pt x="2269" y="95"/>
                  </a:cubicBezTo>
                  <a:lnTo>
                    <a:pt x="127" y="2206"/>
                  </a:lnTo>
                  <a:cubicBezTo>
                    <a:pt x="1" y="2332"/>
                    <a:pt x="1" y="2553"/>
                    <a:pt x="127" y="2742"/>
                  </a:cubicBezTo>
                  <a:cubicBezTo>
                    <a:pt x="190" y="2789"/>
                    <a:pt x="277" y="2813"/>
                    <a:pt x="371" y="2813"/>
                  </a:cubicBezTo>
                  <a:cubicBezTo>
                    <a:pt x="466" y="2813"/>
                    <a:pt x="568" y="2789"/>
                    <a:pt x="662" y="2742"/>
                  </a:cubicBezTo>
                  <a:lnTo>
                    <a:pt x="2773" y="600"/>
                  </a:lnTo>
                  <a:cubicBezTo>
                    <a:pt x="2899" y="473"/>
                    <a:pt x="2899" y="253"/>
                    <a:pt x="2773" y="95"/>
                  </a:cubicBezTo>
                  <a:cubicBezTo>
                    <a:pt x="2695" y="32"/>
                    <a:pt x="2608" y="1"/>
                    <a:pt x="2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-45620500" y="4163550"/>
              <a:ext cx="70900" cy="71125"/>
            </a:xfrm>
            <a:custGeom>
              <a:rect b="b" l="l" r="r" t="t"/>
              <a:pathLst>
                <a:path extrusionOk="0" h="2845" w="2836">
                  <a:moveTo>
                    <a:pt x="2489" y="1"/>
                  </a:moveTo>
                  <a:cubicBezTo>
                    <a:pt x="2395" y="1"/>
                    <a:pt x="2300" y="24"/>
                    <a:pt x="2237" y="72"/>
                  </a:cubicBezTo>
                  <a:lnTo>
                    <a:pt x="126" y="2214"/>
                  </a:lnTo>
                  <a:cubicBezTo>
                    <a:pt x="0" y="2340"/>
                    <a:pt x="0" y="2561"/>
                    <a:pt x="126" y="2718"/>
                  </a:cubicBezTo>
                  <a:cubicBezTo>
                    <a:pt x="221" y="2781"/>
                    <a:pt x="284" y="2844"/>
                    <a:pt x="378" y="2844"/>
                  </a:cubicBezTo>
                  <a:cubicBezTo>
                    <a:pt x="441" y="2844"/>
                    <a:pt x="567" y="2781"/>
                    <a:pt x="599" y="2718"/>
                  </a:cubicBezTo>
                  <a:lnTo>
                    <a:pt x="2741" y="607"/>
                  </a:lnTo>
                  <a:cubicBezTo>
                    <a:pt x="2836" y="481"/>
                    <a:pt x="2836" y="229"/>
                    <a:pt x="2741" y="72"/>
                  </a:cubicBezTo>
                  <a:cubicBezTo>
                    <a:pt x="2678" y="24"/>
                    <a:pt x="2584" y="1"/>
                    <a:pt x="2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-45673275" y="4159625"/>
              <a:ext cx="79575" cy="78975"/>
            </a:xfrm>
            <a:custGeom>
              <a:rect b="b" l="l" r="r" t="t"/>
              <a:pathLst>
                <a:path extrusionOk="0" h="3159" w="3183">
                  <a:moveTo>
                    <a:pt x="2816" y="0"/>
                  </a:moveTo>
                  <a:cubicBezTo>
                    <a:pt x="2726" y="0"/>
                    <a:pt x="2631" y="24"/>
                    <a:pt x="2552" y="71"/>
                  </a:cubicBezTo>
                  <a:lnTo>
                    <a:pt x="95" y="2529"/>
                  </a:lnTo>
                  <a:cubicBezTo>
                    <a:pt x="0" y="2655"/>
                    <a:pt x="0" y="2875"/>
                    <a:pt x="95" y="3033"/>
                  </a:cubicBezTo>
                  <a:cubicBezTo>
                    <a:pt x="189" y="3127"/>
                    <a:pt x="252" y="3159"/>
                    <a:pt x="347" y="3159"/>
                  </a:cubicBezTo>
                  <a:cubicBezTo>
                    <a:pt x="441" y="3159"/>
                    <a:pt x="536" y="3127"/>
                    <a:pt x="599" y="3033"/>
                  </a:cubicBezTo>
                  <a:lnTo>
                    <a:pt x="3025" y="607"/>
                  </a:lnTo>
                  <a:cubicBezTo>
                    <a:pt x="3182" y="449"/>
                    <a:pt x="3182" y="197"/>
                    <a:pt x="3056" y="71"/>
                  </a:cubicBezTo>
                  <a:cubicBezTo>
                    <a:pt x="2993" y="24"/>
                    <a:pt x="2907" y="0"/>
                    <a:pt x="2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4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407" name="Google Shape;407;p24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4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09" name="Google Shape;4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3000" y="2557638"/>
            <a:ext cx="581100" cy="5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550" y="1521300"/>
            <a:ext cx="611226" cy="61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819500" y="1447685"/>
            <a:ext cx="601425" cy="60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3100" y="2542584"/>
            <a:ext cx="611226" cy="61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definition</a:t>
            </a:r>
            <a:endParaRPr sz="3000"/>
          </a:p>
        </p:txBody>
      </p:sp>
      <p:cxnSp>
        <p:nvCxnSpPr>
          <p:cNvPr id="418" name="Google Shape;418;p25"/>
          <p:cNvCxnSpPr>
            <a:stCxn id="419" idx="6"/>
            <a:endCxn id="420" idx="2"/>
          </p:cNvCxnSpPr>
          <p:nvPr/>
        </p:nvCxnSpPr>
        <p:spPr>
          <a:xfrm>
            <a:off x="1821280" y="2799650"/>
            <a:ext cx="265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25"/>
          <p:cNvCxnSpPr>
            <a:stCxn id="419" idx="4"/>
            <a:endCxn id="422" idx="0"/>
          </p:cNvCxnSpPr>
          <p:nvPr/>
        </p:nvCxnSpPr>
        <p:spPr>
          <a:xfrm flipH="1">
            <a:off x="1718980" y="2897750"/>
            <a:ext cx="4200" cy="32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25"/>
          <p:cNvCxnSpPr>
            <a:stCxn id="420" idx="4"/>
            <a:endCxn id="424" idx="0"/>
          </p:cNvCxnSpPr>
          <p:nvPr/>
        </p:nvCxnSpPr>
        <p:spPr>
          <a:xfrm>
            <a:off x="4578515" y="2897750"/>
            <a:ext cx="0" cy="32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5" name="Google Shape;425;p25"/>
          <p:cNvCxnSpPr>
            <a:stCxn id="426" idx="4"/>
            <a:endCxn id="427" idx="0"/>
          </p:cNvCxnSpPr>
          <p:nvPr/>
        </p:nvCxnSpPr>
        <p:spPr>
          <a:xfrm>
            <a:off x="7433850" y="2897750"/>
            <a:ext cx="0" cy="38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8" name="Google Shape;428;p25"/>
          <p:cNvGrpSpPr/>
          <p:nvPr/>
        </p:nvGrpSpPr>
        <p:grpSpPr>
          <a:xfrm>
            <a:off x="423175" y="1338850"/>
            <a:ext cx="2591400" cy="2410075"/>
            <a:chOff x="423175" y="1338850"/>
            <a:chExt cx="2591400" cy="2410075"/>
          </a:xfrm>
        </p:grpSpPr>
        <p:sp>
          <p:nvSpPr>
            <p:cNvPr id="422" name="Google Shape;422;p25"/>
            <p:cNvSpPr txBox="1"/>
            <p:nvPr/>
          </p:nvSpPr>
          <p:spPr>
            <a:xfrm>
              <a:off x="423175" y="3221225"/>
              <a:ext cx="25914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Profit margin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1124838" y="1338850"/>
              <a:ext cx="1191000" cy="1191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01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1625080" y="2701550"/>
              <a:ext cx="196200" cy="19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3578175" y="1342400"/>
            <a:ext cx="2000700" cy="2514225"/>
            <a:chOff x="3578175" y="1342400"/>
            <a:chExt cx="2000700" cy="2514225"/>
          </a:xfrm>
        </p:grpSpPr>
        <p:sp>
          <p:nvSpPr>
            <p:cNvPr id="424" name="Google Shape;424;p25"/>
            <p:cNvSpPr txBox="1"/>
            <p:nvPr/>
          </p:nvSpPr>
          <p:spPr>
            <a:xfrm>
              <a:off x="3578175" y="3221225"/>
              <a:ext cx="2000700" cy="63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Pareto principle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3985263" y="1342400"/>
              <a:ext cx="1188600" cy="1188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02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4480415" y="2701550"/>
              <a:ext cx="196200" cy="19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32" name="Google Shape;432;p25"/>
          <p:cNvGrpSpPr/>
          <p:nvPr/>
        </p:nvGrpSpPr>
        <p:grpSpPr>
          <a:xfrm>
            <a:off x="6433500" y="1338600"/>
            <a:ext cx="2000700" cy="2583425"/>
            <a:chOff x="6433500" y="1338600"/>
            <a:chExt cx="2000700" cy="2583425"/>
          </a:xfrm>
        </p:grpSpPr>
        <p:sp>
          <p:nvSpPr>
            <p:cNvPr id="427" name="Google Shape;427;p25"/>
            <p:cNvSpPr txBox="1"/>
            <p:nvPr/>
          </p:nvSpPr>
          <p:spPr>
            <a:xfrm>
              <a:off x="6433500" y="3280625"/>
              <a:ext cx="2000700" cy="6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ABC analysis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838225" y="1338600"/>
              <a:ext cx="1191300" cy="119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03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7335750" y="2701550"/>
              <a:ext cx="196200" cy="196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434" name="Google Shape;434;p25"/>
          <p:cNvCxnSpPr>
            <a:stCxn id="420" idx="6"/>
            <a:endCxn id="426" idx="2"/>
          </p:cNvCxnSpPr>
          <p:nvPr/>
        </p:nvCxnSpPr>
        <p:spPr>
          <a:xfrm>
            <a:off x="4676615" y="2799650"/>
            <a:ext cx="265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25"/>
          <p:cNvCxnSpPr>
            <a:stCxn id="433" idx="4"/>
            <a:endCxn id="426" idx="0"/>
          </p:cNvCxnSpPr>
          <p:nvPr/>
        </p:nvCxnSpPr>
        <p:spPr>
          <a:xfrm>
            <a:off x="7433875" y="2529900"/>
            <a:ext cx="0" cy="1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6" name="Google Shape;436;p25"/>
          <p:cNvCxnSpPr>
            <a:stCxn id="431" idx="4"/>
            <a:endCxn id="420" idx="0"/>
          </p:cNvCxnSpPr>
          <p:nvPr/>
        </p:nvCxnSpPr>
        <p:spPr>
          <a:xfrm flipH="1">
            <a:off x="4578663" y="2531000"/>
            <a:ext cx="900" cy="17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25"/>
          <p:cNvCxnSpPr>
            <a:stCxn id="429" idx="4"/>
            <a:endCxn id="419" idx="0"/>
          </p:cNvCxnSpPr>
          <p:nvPr/>
        </p:nvCxnSpPr>
        <p:spPr>
          <a:xfrm>
            <a:off x="1720338" y="2529850"/>
            <a:ext cx="2700" cy="17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38" name="Google Shape;438;p25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439" name="Google Shape;439;p25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25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6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 margin</a:t>
            </a:r>
            <a:endParaRPr/>
          </a:p>
        </p:txBody>
      </p:sp>
      <p:sp>
        <p:nvSpPr>
          <p:cNvPr id="446" name="Google Shape;446;p26"/>
          <p:cNvSpPr txBox="1"/>
          <p:nvPr/>
        </p:nvSpPr>
        <p:spPr>
          <a:xfrm>
            <a:off x="2998200" y="1288975"/>
            <a:ext cx="3147600" cy="431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Profit margin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= Profit / Sales (%)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722375" y="1985000"/>
            <a:ext cx="7527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High profit margin → more profit per every dollar of sales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Low profit margin → high costs reduce profit per every dollar of sales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Karla"/>
                <a:ea typeface="Karla"/>
                <a:cs typeface="Karla"/>
                <a:sym typeface="Karla"/>
              </a:rPr>
              <a:t>⇒ Company’s profitability and financial health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6103275" y="4301525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(Arham 2019)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principle (80-20)</a:t>
            </a:r>
            <a:endParaRPr/>
          </a:p>
        </p:txBody>
      </p:sp>
      <p:sp>
        <p:nvSpPr>
          <p:cNvPr id="454" name="Google Shape;454;p27"/>
          <p:cNvSpPr txBox="1"/>
          <p:nvPr/>
        </p:nvSpPr>
        <p:spPr>
          <a:xfrm>
            <a:off x="722375" y="1343700"/>
            <a:ext cx="7527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b="1" lang="en" sz="1600">
                <a:highlight>
                  <a:schemeClr val="accent2"/>
                </a:highlight>
                <a:latin typeface="Karla"/>
                <a:ea typeface="Karla"/>
                <a:cs typeface="Karla"/>
                <a:sym typeface="Karla"/>
              </a:rPr>
              <a:t>20%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of causes responsible for </a:t>
            </a:r>
            <a:r>
              <a:rPr b="1" lang="en" sz="1600">
                <a:highlight>
                  <a:schemeClr val="accent2"/>
                </a:highlight>
                <a:latin typeface="Karla"/>
                <a:ea typeface="Karla"/>
                <a:cs typeface="Karla"/>
                <a:sym typeface="Karla"/>
              </a:rPr>
              <a:t>80%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of outcomes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→ 20% of factors (products, customers,...) contribute to most of the business performance.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⇒ prioritizing, not ignoring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5" name="Google Shape;455;p27"/>
          <p:cNvSpPr txBox="1"/>
          <p:nvPr/>
        </p:nvSpPr>
        <p:spPr>
          <a:xfrm>
            <a:off x="6103275" y="4301525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(Tardi 2023)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ABC analysis</a:t>
            </a:r>
            <a:endParaRPr/>
          </a:p>
        </p:txBody>
      </p:sp>
      <p:sp>
        <p:nvSpPr>
          <p:cNvPr id="461" name="Google Shape;461;p28"/>
          <p:cNvSpPr txBox="1"/>
          <p:nvPr/>
        </p:nvSpPr>
        <p:spPr>
          <a:xfrm>
            <a:off x="722375" y="1343700"/>
            <a:ext cx="7527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best performing (selling) &gt;&lt; worst performing (dead) products of the company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graphicFrame>
        <p:nvGraphicFramePr>
          <p:cNvPr id="462" name="Google Shape;462;p28"/>
          <p:cNvGraphicFramePr/>
          <p:nvPr/>
        </p:nvGraphicFramePr>
        <p:xfrm>
          <a:off x="866525" y="224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{4D57021F-46A2-4059-8A86-6DA30C945440}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Grade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Quantity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Revenue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top 20%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80%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middle 30%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15%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bottom 50%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5%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759075" y="1408764"/>
            <a:ext cx="2320200" cy="13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29"/>
          <p:cNvSpPr/>
          <p:nvPr/>
        </p:nvSpPr>
        <p:spPr>
          <a:xfrm>
            <a:off x="682875" y="1315505"/>
            <a:ext cx="23202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764361" y="1488686"/>
            <a:ext cx="214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$2.30M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764356" y="1877788"/>
            <a:ext cx="21477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Total Sales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2" name="Google Shape;472;p29"/>
          <p:cNvSpPr/>
          <p:nvPr/>
        </p:nvSpPr>
        <p:spPr>
          <a:xfrm>
            <a:off x="3457616" y="1395483"/>
            <a:ext cx="2320200" cy="13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3396634" y="1302225"/>
            <a:ext cx="23202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3478121" y="1475405"/>
            <a:ext cx="214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$286.40K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478121" y="1917625"/>
            <a:ext cx="2147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Total Profit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6" name="Google Shape;476;p29"/>
          <p:cNvSpPr/>
          <p:nvPr/>
        </p:nvSpPr>
        <p:spPr>
          <a:xfrm>
            <a:off x="6140925" y="1408764"/>
            <a:ext cx="2320200" cy="13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29"/>
          <p:cNvSpPr/>
          <p:nvPr/>
        </p:nvSpPr>
        <p:spPr>
          <a:xfrm>
            <a:off x="6095175" y="1315505"/>
            <a:ext cx="23202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6176661" y="1488686"/>
            <a:ext cx="214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12.47%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6207017" y="1930905"/>
            <a:ext cx="2147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Average Profit Margin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80" name="Google Shape;480;p29"/>
          <p:cNvSpPr/>
          <p:nvPr/>
        </p:nvSpPr>
        <p:spPr>
          <a:xfrm>
            <a:off x="2146466" y="3078158"/>
            <a:ext cx="2320200" cy="13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29"/>
          <p:cNvSpPr/>
          <p:nvPr/>
        </p:nvSpPr>
        <p:spPr>
          <a:xfrm>
            <a:off x="2085484" y="2984900"/>
            <a:ext cx="23202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29"/>
          <p:cNvSpPr txBox="1"/>
          <p:nvPr/>
        </p:nvSpPr>
        <p:spPr>
          <a:xfrm>
            <a:off x="2166971" y="3158080"/>
            <a:ext cx="214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9994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2166971" y="3600300"/>
            <a:ext cx="2147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Total number of Orders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84" name="Google Shape;484;p29"/>
          <p:cNvSpPr/>
          <p:nvPr/>
        </p:nvSpPr>
        <p:spPr>
          <a:xfrm>
            <a:off x="4829775" y="3091439"/>
            <a:ext cx="2320200" cy="130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5" name="Google Shape;485;p29"/>
          <p:cNvSpPr/>
          <p:nvPr/>
        </p:nvSpPr>
        <p:spPr>
          <a:xfrm>
            <a:off x="4784025" y="2998180"/>
            <a:ext cx="2320200" cy="130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4865511" y="3171361"/>
            <a:ext cx="21477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793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4895867" y="3613580"/>
            <a:ext cx="21477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Total number of Customers</a:t>
            </a:r>
            <a:endParaRPr sz="15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0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493" name="Google Shape;4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154900"/>
            <a:ext cx="2828750" cy="2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850" y="1961750"/>
            <a:ext cx="2740410" cy="2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962" y="2545575"/>
            <a:ext cx="2908644" cy="20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1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501" name="Google Shape;5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88" y="1154900"/>
            <a:ext cx="2828750" cy="2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1850" y="1961750"/>
            <a:ext cx="2740410" cy="201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2962" y="2545575"/>
            <a:ext cx="2908644" cy="20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31"/>
          <p:cNvSpPr/>
          <p:nvPr/>
        </p:nvSpPr>
        <p:spPr>
          <a:xfrm>
            <a:off x="5291825" y="2571750"/>
            <a:ext cx="497400" cy="3711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/>
          <p:nvPr/>
        </p:nvSpPr>
        <p:spPr>
          <a:xfrm>
            <a:off x="7747675" y="2870300"/>
            <a:ext cx="497400" cy="371100"/>
          </a:xfrm>
          <a:prstGeom prst="rect">
            <a:avLst/>
          </a:prstGeom>
          <a:noFill/>
          <a:ln cap="flat" cmpd="sng" w="9525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1"/>
          <p:cNvSpPr/>
          <p:nvPr/>
        </p:nvSpPr>
        <p:spPr>
          <a:xfrm>
            <a:off x="7860182" y="1872156"/>
            <a:ext cx="259350" cy="924275"/>
          </a:xfrm>
          <a:custGeom>
            <a:rect b="b" l="l" r="r" t="t"/>
            <a:pathLst>
              <a:path extrusionOk="0" h="36971" w="10374">
                <a:moveTo>
                  <a:pt x="10345" y="36971"/>
                </a:moveTo>
                <a:cubicBezTo>
                  <a:pt x="10345" y="28703"/>
                  <a:pt x="10461" y="19966"/>
                  <a:pt x="7204" y="12366"/>
                </a:cubicBezTo>
                <a:cubicBezTo>
                  <a:pt x="6035" y="9639"/>
                  <a:pt x="4661" y="6981"/>
                  <a:pt x="3015" y="4513"/>
                </a:cubicBezTo>
                <a:cubicBezTo>
                  <a:pt x="2395" y="3584"/>
                  <a:pt x="751" y="7667"/>
                  <a:pt x="398" y="6607"/>
                </a:cubicBezTo>
                <a:cubicBezTo>
                  <a:pt x="-285" y="4559"/>
                  <a:pt x="172" y="1523"/>
                  <a:pt x="1968" y="325"/>
                </a:cubicBezTo>
                <a:cubicBezTo>
                  <a:pt x="3916" y="-974"/>
                  <a:pt x="5910" y="3466"/>
                  <a:pt x="8251" y="346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07" name="Google Shape;507;p31"/>
          <p:cNvSpPr txBox="1"/>
          <p:nvPr/>
        </p:nvSpPr>
        <p:spPr>
          <a:xfrm>
            <a:off x="6890525" y="1367175"/>
            <a:ext cx="184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What happened?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sz="3000"/>
          </a:p>
        </p:txBody>
      </p:sp>
      <p:cxnSp>
        <p:nvCxnSpPr>
          <p:cNvPr id="194" name="Google Shape;194;p14"/>
          <p:cNvCxnSpPr>
            <a:stCxn id="195" idx="6"/>
            <a:endCxn id="196" idx="2"/>
          </p:cNvCxnSpPr>
          <p:nvPr/>
        </p:nvCxnSpPr>
        <p:spPr>
          <a:xfrm>
            <a:off x="1909525" y="2657225"/>
            <a:ext cx="25086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14"/>
          <p:cNvCxnSpPr>
            <a:stCxn id="196" idx="6"/>
            <a:endCxn id="198" idx="2"/>
          </p:cNvCxnSpPr>
          <p:nvPr/>
        </p:nvCxnSpPr>
        <p:spPr>
          <a:xfrm>
            <a:off x="4725750" y="2657225"/>
            <a:ext cx="25086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14"/>
          <p:cNvCxnSpPr>
            <a:stCxn id="198" idx="6"/>
            <a:endCxn id="200" idx="6"/>
          </p:cNvCxnSpPr>
          <p:nvPr/>
        </p:nvCxnSpPr>
        <p:spPr>
          <a:xfrm flipH="1">
            <a:off x="6133775" y="2657225"/>
            <a:ext cx="1408200" cy="597300"/>
          </a:xfrm>
          <a:prstGeom prst="bentConnector3">
            <a:avLst>
              <a:gd fmla="val -1691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4"/>
          <p:cNvCxnSpPr>
            <a:stCxn id="200" idx="2"/>
            <a:endCxn id="202" idx="6"/>
          </p:cNvCxnSpPr>
          <p:nvPr/>
        </p:nvCxnSpPr>
        <p:spPr>
          <a:xfrm flipH="1">
            <a:off x="3317763" y="3254375"/>
            <a:ext cx="2508600" cy="6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4"/>
          <p:cNvCxnSpPr>
            <a:stCxn id="202" idx="2"/>
            <a:endCxn id="195" idx="2"/>
          </p:cNvCxnSpPr>
          <p:nvPr/>
        </p:nvCxnSpPr>
        <p:spPr>
          <a:xfrm rot="10800000">
            <a:off x="1601938" y="2657375"/>
            <a:ext cx="1408200" cy="597000"/>
          </a:xfrm>
          <a:prstGeom prst="bentConnector3">
            <a:avLst>
              <a:gd fmla="val 1169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4" name="Google Shape;204;p14"/>
          <p:cNvGrpSpPr/>
          <p:nvPr/>
        </p:nvGrpSpPr>
        <p:grpSpPr>
          <a:xfrm>
            <a:off x="501700" y="1332750"/>
            <a:ext cx="2696100" cy="1478225"/>
            <a:chOff x="474177" y="1332750"/>
            <a:chExt cx="2696100" cy="1478225"/>
          </a:xfrm>
        </p:grpSpPr>
        <p:sp>
          <p:nvSpPr>
            <p:cNvPr id="195" name="Google Shape;195;p14"/>
            <p:cNvSpPr/>
            <p:nvPr/>
          </p:nvSpPr>
          <p:spPr>
            <a:xfrm>
              <a:off x="1574502" y="2503475"/>
              <a:ext cx="307500" cy="30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727902" y="1332750"/>
              <a:ext cx="2000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Step</a:t>
              </a: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 </a:t>
              </a: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01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474177" y="1761850"/>
              <a:ext cx="26961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Defining the question &amp; C</a:t>
              </a: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ollecting the data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07" name="Google Shape;207;p14"/>
          <p:cNvGrpSpPr/>
          <p:nvPr/>
        </p:nvGrpSpPr>
        <p:grpSpPr>
          <a:xfrm>
            <a:off x="3571650" y="1332750"/>
            <a:ext cx="2000700" cy="1478225"/>
            <a:chOff x="3571650" y="1332750"/>
            <a:chExt cx="2000700" cy="1478225"/>
          </a:xfrm>
        </p:grpSpPr>
        <p:sp>
          <p:nvSpPr>
            <p:cNvPr id="196" name="Google Shape;196;p14"/>
            <p:cNvSpPr/>
            <p:nvPr/>
          </p:nvSpPr>
          <p:spPr>
            <a:xfrm>
              <a:off x="4418250" y="2503475"/>
              <a:ext cx="307500" cy="307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3571650" y="1332750"/>
              <a:ext cx="2000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Step 02</a:t>
              </a:r>
              <a:endParaRPr sz="2000">
                <a:solidFill>
                  <a:srgbClr val="191919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09" name="Google Shape;209;p14"/>
            <p:cNvSpPr txBox="1"/>
            <p:nvPr/>
          </p:nvSpPr>
          <p:spPr>
            <a:xfrm>
              <a:off x="3571650" y="1761843"/>
              <a:ext cx="20007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Data pre-processing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6387875" y="1332750"/>
            <a:ext cx="2000700" cy="1478225"/>
            <a:chOff x="6360352" y="1332750"/>
            <a:chExt cx="2000700" cy="1478225"/>
          </a:xfrm>
        </p:grpSpPr>
        <p:sp>
          <p:nvSpPr>
            <p:cNvPr id="198" name="Google Shape;198;p14"/>
            <p:cNvSpPr/>
            <p:nvPr/>
          </p:nvSpPr>
          <p:spPr>
            <a:xfrm>
              <a:off x="7206952" y="2503475"/>
              <a:ext cx="307500" cy="30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6360352" y="1332750"/>
              <a:ext cx="2000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Step 03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6360352" y="1761843"/>
              <a:ext cx="20007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EDA &amp; 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Visualization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3" name="Google Shape;213;p14"/>
          <p:cNvGrpSpPr/>
          <p:nvPr/>
        </p:nvGrpSpPr>
        <p:grpSpPr>
          <a:xfrm>
            <a:off x="1731950" y="3100625"/>
            <a:ext cx="2840100" cy="1497775"/>
            <a:chOff x="1748025" y="3100625"/>
            <a:chExt cx="2840100" cy="1497775"/>
          </a:xfrm>
        </p:grpSpPr>
        <p:sp>
          <p:nvSpPr>
            <p:cNvPr id="202" name="Google Shape;202;p14"/>
            <p:cNvSpPr/>
            <p:nvPr/>
          </p:nvSpPr>
          <p:spPr>
            <a:xfrm>
              <a:off x="3026213" y="3100625"/>
              <a:ext cx="307500" cy="307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 txBox="1"/>
            <p:nvPr/>
          </p:nvSpPr>
          <p:spPr>
            <a:xfrm>
              <a:off x="2179613" y="4070700"/>
              <a:ext cx="2000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Step 04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1748025" y="3494075"/>
              <a:ext cx="28401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Insights &amp; Recommendations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6" name="Google Shape;216;p14"/>
          <p:cNvGrpSpPr/>
          <p:nvPr/>
        </p:nvGrpSpPr>
        <p:grpSpPr>
          <a:xfrm>
            <a:off x="4979763" y="3100625"/>
            <a:ext cx="2000700" cy="1497775"/>
            <a:chOff x="4963688" y="3100625"/>
            <a:chExt cx="2000700" cy="1497775"/>
          </a:xfrm>
        </p:grpSpPr>
        <p:sp>
          <p:nvSpPr>
            <p:cNvPr id="200" name="Google Shape;200;p14"/>
            <p:cNvSpPr/>
            <p:nvPr/>
          </p:nvSpPr>
          <p:spPr>
            <a:xfrm>
              <a:off x="5810288" y="3100625"/>
              <a:ext cx="307500" cy="30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4963688" y="4070700"/>
              <a:ext cx="2000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Step 05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4963688" y="3494087"/>
              <a:ext cx="2000700" cy="67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Summary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grpSp>
        <p:nvGrpSpPr>
          <p:cNvPr id="219" name="Google Shape;219;p14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220" name="Google Shape;220;p14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2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513" name="Google Shape;5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650" y="2545138"/>
            <a:ext cx="3273751" cy="20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2"/>
          <p:cNvSpPr txBox="1"/>
          <p:nvPr/>
        </p:nvSpPr>
        <p:spPr>
          <a:xfrm>
            <a:off x="4936475" y="1494300"/>
            <a:ext cx="3745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From the data: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+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High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average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discount rate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+ Low number of quantity sold (?)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Other factors: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+ High cost of production 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+ High cost of shipping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+ Low selling price 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15" name="Google Shape;51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182" y="1124575"/>
            <a:ext cx="3904725" cy="13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521" name="Google Shape;5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50" y="1320425"/>
            <a:ext cx="4578699" cy="3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3"/>
          <p:cNvSpPr txBox="1"/>
          <p:nvPr/>
        </p:nvSpPr>
        <p:spPr>
          <a:xfrm>
            <a:off x="4938450" y="1884875"/>
            <a:ext cx="3900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The average profit margin of the store was 12.47% → good profit margin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Loss incurred in supplies, bookcases and tables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Extremely good profit margin for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labels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, paper and envelopes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4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528" name="Google Shape;52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25" y="1382225"/>
            <a:ext cx="5008775" cy="29193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9" name="Google Shape;529;p34"/>
          <p:cNvGraphicFramePr/>
          <p:nvPr/>
        </p:nvGraphicFramePr>
        <p:xfrm>
          <a:off x="5536725" y="198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{4D57021F-46A2-4059-8A86-6DA30C945440}</a:tableStyleId>
              </a:tblPr>
              <a:tblGrid>
                <a:gridCol w="1088950"/>
                <a:gridCol w="1088950"/>
                <a:gridCol w="1088950"/>
              </a:tblGrid>
              <a:tr h="3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Grade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Quantity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Revenue</a:t>
                      </a:r>
                      <a:endParaRPr b="1"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23%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80%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26%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15%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51%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Karla"/>
                          <a:ea typeface="Karla"/>
                          <a:cs typeface="Karla"/>
                          <a:sym typeface="Karla"/>
                        </a:rPr>
                        <a:t>5%</a:t>
                      </a:r>
                      <a:endParaRPr sz="1600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5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analysis</a:t>
            </a:r>
            <a:endParaRPr/>
          </a:p>
        </p:txBody>
      </p:sp>
      <p:pic>
        <p:nvPicPr>
          <p:cNvPr id="535" name="Google Shape;5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825" y="1237200"/>
            <a:ext cx="4019875" cy="2116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0" y="2378925"/>
            <a:ext cx="4334290" cy="21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</a:t>
            </a:r>
            <a:endParaRPr/>
          </a:p>
        </p:txBody>
      </p:sp>
      <p:sp>
        <p:nvSpPr>
          <p:cNvPr id="542" name="Google Shape;542;p36"/>
          <p:cNvSpPr txBox="1"/>
          <p:nvPr/>
        </p:nvSpPr>
        <p:spPr>
          <a:xfrm>
            <a:off x="5648900" y="2065425"/>
            <a:ext cx="3167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Consumer segment accounts for the largest percentage of customers, sales and profits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43" name="Google Shape;5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703" y="1398946"/>
            <a:ext cx="5068446" cy="28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</a:t>
            </a:r>
            <a:endParaRPr/>
          </a:p>
        </p:txBody>
      </p:sp>
      <p:sp>
        <p:nvSpPr>
          <p:cNvPr id="549" name="Google Shape;549;p37"/>
          <p:cNvSpPr txBox="1"/>
          <p:nvPr/>
        </p:nvSpPr>
        <p:spPr>
          <a:xfrm>
            <a:off x="5518750" y="2183250"/>
            <a:ext cx="3167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Profit margins of three segment are relatively similar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50" name="Google Shape;5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25" y="1417688"/>
            <a:ext cx="4825324" cy="27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 - Pareto</a:t>
            </a:r>
            <a:endParaRPr/>
          </a:p>
        </p:txBody>
      </p:sp>
      <p:pic>
        <p:nvPicPr>
          <p:cNvPr id="556" name="Google Shape;5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75" y="1483113"/>
            <a:ext cx="8278476" cy="217727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8"/>
          <p:cNvSpPr txBox="1"/>
          <p:nvPr/>
        </p:nvSpPr>
        <p:spPr>
          <a:xfrm>
            <a:off x="437375" y="3550025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analysis - Pareto</a:t>
            </a:r>
            <a:endParaRPr/>
          </a:p>
        </p:txBody>
      </p:sp>
      <p:sp>
        <p:nvSpPr>
          <p:cNvPr id="563" name="Google Shape;563;p39"/>
          <p:cNvSpPr txBox="1"/>
          <p:nvPr/>
        </p:nvSpPr>
        <p:spPr>
          <a:xfrm>
            <a:off x="437375" y="3550025"/>
            <a:ext cx="804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64" name="Google Shape;5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524" y="1514600"/>
            <a:ext cx="7592950" cy="2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0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analysis</a:t>
            </a:r>
            <a:endParaRPr/>
          </a:p>
        </p:txBody>
      </p:sp>
      <p:sp>
        <p:nvSpPr>
          <p:cNvPr id="570" name="Google Shape;570;p40"/>
          <p:cNvSpPr txBox="1"/>
          <p:nvPr/>
        </p:nvSpPr>
        <p:spPr>
          <a:xfrm>
            <a:off x="1067875" y="3568625"/>
            <a:ext cx="718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Most orders selected Standard Class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The average delivery time for Same Day, First Class, Second Class and Standard Class is 0, 2, 3 and 5 respectively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71" name="Google Shape;5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875" y="1198687"/>
            <a:ext cx="3077231" cy="20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875" y="1198700"/>
            <a:ext cx="3387599" cy="2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analysis</a:t>
            </a:r>
            <a:endParaRPr/>
          </a:p>
        </p:txBody>
      </p:sp>
      <p:sp>
        <p:nvSpPr>
          <p:cNvPr id="578" name="Google Shape;578;p41"/>
          <p:cNvSpPr txBox="1"/>
          <p:nvPr/>
        </p:nvSpPr>
        <p:spPr>
          <a:xfrm>
            <a:off x="5488700" y="2346700"/>
            <a:ext cx="316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Standard Class accounts for the highest sales and profit (~60%)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579" name="Google Shape;5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00" y="1318951"/>
            <a:ext cx="4897300" cy="2978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>
            <a:off x="311700" y="1787550"/>
            <a:ext cx="8520600" cy="15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Step 1</a:t>
            </a:r>
            <a:endParaRPr sz="10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</a:t>
            </a:r>
            <a:r>
              <a:rPr lang="en"/>
              <a:t>analysis</a:t>
            </a:r>
            <a:endParaRPr/>
          </a:p>
        </p:txBody>
      </p:sp>
      <p:pic>
        <p:nvPicPr>
          <p:cNvPr id="585" name="Google Shape;5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5449" y="1172799"/>
            <a:ext cx="6013124" cy="26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42"/>
          <p:cNvSpPr txBox="1"/>
          <p:nvPr/>
        </p:nvSpPr>
        <p:spPr>
          <a:xfrm>
            <a:off x="717750" y="3955575"/>
            <a:ext cx="770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The West and East of the US account for the most sales and profit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3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analysis</a:t>
            </a:r>
            <a:endParaRPr/>
          </a:p>
        </p:txBody>
      </p:sp>
      <p:pic>
        <p:nvPicPr>
          <p:cNvPr id="592" name="Google Shape;5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88" y="1281150"/>
            <a:ext cx="5002351" cy="31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43"/>
          <p:cNvSpPr txBox="1"/>
          <p:nvPr/>
        </p:nvSpPr>
        <p:spPr>
          <a:xfrm>
            <a:off x="5675888" y="1649625"/>
            <a:ext cx="3114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California and New York account for about 50% of sales and profit in the US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Texas stands in the 3rd place yet on the verge of losing out</a:t>
            </a:r>
            <a:endParaRPr sz="1600"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About half of top 20 high-sale states incurred loss or gained little profit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</a:t>
            </a:r>
            <a:r>
              <a:rPr lang="en"/>
              <a:t>analysis</a:t>
            </a:r>
            <a:endParaRPr/>
          </a:p>
        </p:txBody>
      </p:sp>
      <p:sp>
        <p:nvSpPr>
          <p:cNvPr id="599" name="Google Shape;599;p44"/>
          <p:cNvSpPr txBox="1"/>
          <p:nvPr/>
        </p:nvSpPr>
        <p:spPr>
          <a:xfrm>
            <a:off x="5691288" y="2215825"/>
            <a:ext cx="3114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California, New York and Texas are in top 3 states having the most number of orders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600" name="Google Shape;6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3" y="1228324"/>
            <a:ext cx="4960851" cy="314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 </a:t>
            </a:r>
            <a:r>
              <a:rPr lang="en"/>
              <a:t>analysis</a:t>
            </a:r>
            <a:endParaRPr/>
          </a:p>
        </p:txBody>
      </p:sp>
      <p:pic>
        <p:nvPicPr>
          <p:cNvPr id="606" name="Google Shape;6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25" y="1175375"/>
            <a:ext cx="4170925" cy="32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45"/>
          <p:cNvSpPr txBox="1"/>
          <p:nvPr/>
        </p:nvSpPr>
        <p:spPr>
          <a:xfrm>
            <a:off x="4886175" y="2331875"/>
            <a:ext cx="377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Total profit increased steadily while total sales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dropped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 slightly in 2015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1731950" y="2544875"/>
            <a:ext cx="759000" cy="497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6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 analysis</a:t>
            </a:r>
            <a:endParaRPr/>
          </a:p>
        </p:txBody>
      </p:sp>
      <p:sp>
        <p:nvSpPr>
          <p:cNvPr id="614" name="Google Shape;614;p46"/>
          <p:cNvSpPr txBox="1"/>
          <p:nvPr/>
        </p:nvSpPr>
        <p:spPr>
          <a:xfrm>
            <a:off x="5267700" y="2318775"/>
            <a:ext cx="3490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Karla"/>
              <a:buChar char="-"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Total sales and profit were high towards the end of the year → retail’s peak season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615" name="Google Shape;615;p46"/>
          <p:cNvGrpSpPr/>
          <p:nvPr/>
        </p:nvGrpSpPr>
        <p:grpSpPr>
          <a:xfrm>
            <a:off x="386075" y="1215788"/>
            <a:ext cx="4593749" cy="3129372"/>
            <a:chOff x="292425" y="1228888"/>
            <a:chExt cx="4593749" cy="3129372"/>
          </a:xfrm>
        </p:grpSpPr>
        <p:pic>
          <p:nvPicPr>
            <p:cNvPr id="616" name="Google Shape;61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425" y="1228888"/>
              <a:ext cx="4593749" cy="31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7" name="Google Shape;617;p46"/>
            <p:cNvSpPr/>
            <p:nvPr/>
          </p:nvSpPr>
          <p:spPr>
            <a:xfrm>
              <a:off x="3511900" y="3568600"/>
              <a:ext cx="1308900" cy="5760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3459550" y="1801750"/>
              <a:ext cx="1361400" cy="7701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 txBox="1"/>
          <p:nvPr>
            <p:ph type="title"/>
          </p:nvPr>
        </p:nvSpPr>
        <p:spPr>
          <a:xfrm>
            <a:off x="311700" y="1787550"/>
            <a:ext cx="8520600" cy="15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Step 4</a:t>
            </a:r>
            <a:endParaRPr sz="10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 sz="3000"/>
          </a:p>
        </p:txBody>
      </p:sp>
      <p:sp>
        <p:nvSpPr>
          <p:cNvPr id="629" name="Google Shape;629;p48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31" name="Google Shape;631;p48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632" name="Google Shape;632;p48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48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4" name="Google Shape;634;p48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35" name="Google Shape;635;p48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6" name="Google Shape;636;p48"/>
          <p:cNvSpPr txBox="1"/>
          <p:nvPr/>
        </p:nvSpPr>
        <p:spPr>
          <a:xfrm>
            <a:off x="722375" y="2408234"/>
            <a:ext cx="3239700" cy="11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Furniture category suffered from low profit despite having high sales number and decent ordered quantity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37" name="Google Shape;637;p48"/>
          <p:cNvSpPr/>
          <p:nvPr/>
        </p:nvSpPr>
        <p:spPr>
          <a:xfrm>
            <a:off x="5188344" y="1412500"/>
            <a:ext cx="32469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8" name="Google Shape;638;p48"/>
          <p:cNvSpPr/>
          <p:nvPr/>
        </p:nvSpPr>
        <p:spPr>
          <a:xfrm>
            <a:off x="4948681" y="1453637"/>
            <a:ext cx="32469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9" name="Google Shape;639;p48"/>
          <p:cNvSpPr txBox="1"/>
          <p:nvPr/>
        </p:nvSpPr>
        <p:spPr>
          <a:xfrm>
            <a:off x="4873133" y="1494388"/>
            <a:ext cx="339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40" name="Google Shape;640;p48"/>
          <p:cNvCxnSpPr/>
          <p:nvPr/>
        </p:nvCxnSpPr>
        <p:spPr>
          <a:xfrm flipH="1" rot="-5400000">
            <a:off x="6409112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1" name="Google Shape;641;p48"/>
          <p:cNvSpPr txBox="1"/>
          <p:nvPr/>
        </p:nvSpPr>
        <p:spPr>
          <a:xfrm>
            <a:off x="4781725" y="2451450"/>
            <a:ext cx="36534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Reducing discount rates for some products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Optimizing the cost of production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Improving delivery service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9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 sz="3000"/>
          </a:p>
        </p:txBody>
      </p:sp>
      <p:sp>
        <p:nvSpPr>
          <p:cNvPr id="647" name="Google Shape;647;p49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8" name="Google Shape;648;p49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49" name="Google Shape;649;p49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650" name="Google Shape;650;p49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49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52" name="Google Shape;652;p49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53" name="Google Shape;653;p49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49"/>
          <p:cNvSpPr txBox="1"/>
          <p:nvPr/>
        </p:nvSpPr>
        <p:spPr>
          <a:xfrm>
            <a:off x="722375" y="2408228"/>
            <a:ext cx="32397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negative and low profit margin in some sub-categories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55" name="Google Shape;655;p49"/>
          <p:cNvSpPr/>
          <p:nvPr/>
        </p:nvSpPr>
        <p:spPr>
          <a:xfrm>
            <a:off x="5188344" y="1412500"/>
            <a:ext cx="32469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6" name="Google Shape;656;p49"/>
          <p:cNvSpPr/>
          <p:nvPr/>
        </p:nvSpPr>
        <p:spPr>
          <a:xfrm>
            <a:off x="4948681" y="1453637"/>
            <a:ext cx="32469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7" name="Google Shape;657;p49"/>
          <p:cNvSpPr txBox="1"/>
          <p:nvPr/>
        </p:nvSpPr>
        <p:spPr>
          <a:xfrm>
            <a:off x="4873133" y="1494388"/>
            <a:ext cx="3398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58" name="Google Shape;658;p49"/>
          <p:cNvCxnSpPr/>
          <p:nvPr/>
        </p:nvCxnSpPr>
        <p:spPr>
          <a:xfrm flipH="1" rot="-5400000">
            <a:off x="6409112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49"/>
          <p:cNvSpPr txBox="1"/>
          <p:nvPr/>
        </p:nvSpPr>
        <p:spPr>
          <a:xfrm>
            <a:off x="4781725" y="2451450"/>
            <a:ext cx="36534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If sales are still high, re-considering pricing strategies to boost profit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0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 sz="3000"/>
          </a:p>
        </p:txBody>
      </p:sp>
      <p:sp>
        <p:nvSpPr>
          <p:cNvPr id="665" name="Google Shape;665;p50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6" name="Google Shape;666;p50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7" name="Google Shape;667;p50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668" name="Google Shape;668;p50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50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0" name="Google Shape;670;p50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71" name="Google Shape;671;p50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50"/>
          <p:cNvSpPr txBox="1"/>
          <p:nvPr/>
        </p:nvSpPr>
        <p:spPr>
          <a:xfrm>
            <a:off x="722375" y="2408228"/>
            <a:ext cx="32397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ABC analysis categorizes all the products into three grades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5" name="Google Shape;675;p50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76" name="Google Shape;676;p50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7" name="Google Shape;677;p50"/>
          <p:cNvSpPr txBox="1"/>
          <p:nvPr/>
        </p:nvSpPr>
        <p:spPr>
          <a:xfrm>
            <a:off x="4349500" y="2451450"/>
            <a:ext cx="4476000" cy="215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Grade A products (selling products) should be prioritized to generate more profit to store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Grade B products should be closely monitored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Grade C products (dead products) might need to be discontinued due to the extremely low sales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1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 sz="3000"/>
          </a:p>
        </p:txBody>
      </p:sp>
      <p:sp>
        <p:nvSpPr>
          <p:cNvPr id="683" name="Google Shape;683;p51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84" name="Google Shape;684;p51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85" name="Google Shape;685;p51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686" name="Google Shape;686;p51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51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8" name="Google Shape;688;p51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89" name="Google Shape;689;p51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51"/>
          <p:cNvSpPr txBox="1"/>
          <p:nvPr/>
        </p:nvSpPr>
        <p:spPr>
          <a:xfrm>
            <a:off x="722375" y="2408228"/>
            <a:ext cx="32397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Despite being the largest segment with high sales, Consumer had rather low profit and profit margin </a:t>
            </a:r>
            <a:b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→ high purchase for products in Furniture segment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1" name="Google Shape;691;p51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2" name="Google Shape;692;p51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694" name="Google Shape;694;p51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51"/>
          <p:cNvSpPr txBox="1"/>
          <p:nvPr/>
        </p:nvSpPr>
        <p:spPr>
          <a:xfrm>
            <a:off x="4768325" y="2451450"/>
            <a:ext cx="37431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Improving the profit for products in Furniture segment to boost profitability for Consumer purchasers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the question</a:t>
            </a:r>
            <a:endParaRPr/>
          </a:p>
        </p:txBody>
      </p:sp>
      <p:sp>
        <p:nvSpPr>
          <p:cNvPr id="232" name="Google Shape;232;p16"/>
          <p:cNvSpPr txBox="1"/>
          <p:nvPr>
            <p:ph idx="1" type="body"/>
          </p:nvPr>
        </p:nvSpPr>
        <p:spPr>
          <a:xfrm>
            <a:off x="717750" y="1390548"/>
            <a:ext cx="77085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Sales performance analysis of a business → Giving insights and recommendations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Type of data? Sufficient information for conclusion? Reliable?</a:t>
            </a:r>
            <a:endParaRPr sz="1600"/>
          </a:p>
        </p:txBody>
      </p:sp>
      <p:grpSp>
        <p:nvGrpSpPr>
          <p:cNvPr id="233" name="Google Shape;233;p16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234" name="Google Shape;234;p16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16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 sz="3000"/>
          </a:p>
        </p:txBody>
      </p:sp>
      <p:sp>
        <p:nvSpPr>
          <p:cNvPr id="701" name="Google Shape;701;p52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03" name="Google Shape;703;p52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704" name="Google Shape;704;p52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52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06" name="Google Shape;706;p52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07" name="Google Shape;707;p52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52"/>
          <p:cNvSpPr txBox="1"/>
          <p:nvPr/>
        </p:nvSpPr>
        <p:spPr>
          <a:xfrm>
            <a:off x="722375" y="2408228"/>
            <a:ext cx="32397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Pareto analysis on customers for sales and profit shows that the top 20% responsible for more than 80% of profit while the other top 20% only responsible for about half of the sales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9" name="Google Shape;709;p52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12" name="Google Shape;712;p52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52"/>
          <p:cNvSpPr txBox="1"/>
          <p:nvPr/>
        </p:nvSpPr>
        <p:spPr>
          <a:xfrm>
            <a:off x="4768325" y="2451450"/>
            <a:ext cx="3743100" cy="1908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 this case, top 20% for profit should be prioritized since they account for a large amount of profit of the company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Providing incentives and designing loyalty program to retain these customers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3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</a:t>
            </a:r>
            <a:endParaRPr sz="3000"/>
          </a:p>
        </p:txBody>
      </p:sp>
      <p:sp>
        <p:nvSpPr>
          <p:cNvPr id="719" name="Google Shape;719;p53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21" name="Google Shape;721;p53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722" name="Google Shape;722;p53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53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4" name="Google Shape;724;p53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25" name="Google Shape;725;p53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53"/>
          <p:cNvSpPr txBox="1"/>
          <p:nvPr/>
        </p:nvSpPr>
        <p:spPr>
          <a:xfrm>
            <a:off x="722375" y="2408228"/>
            <a:ext cx="32397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Standard Class ship mode was selected for most orders and accounted for the majority of sales and profit </a:t>
            </a:r>
            <a:b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</a:b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→ However, the delivery time took quite long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27" name="Google Shape;727;p53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8" name="Google Shape;728;p53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9" name="Google Shape;729;p53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30" name="Google Shape;730;p53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53"/>
          <p:cNvSpPr txBox="1"/>
          <p:nvPr/>
        </p:nvSpPr>
        <p:spPr>
          <a:xfrm>
            <a:off x="4572000" y="2451450"/>
            <a:ext cx="43974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average delivery time for standard class in the US is 3-5 days → trying to cut down delivery time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Offering free delivery to loyal customers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Increasing shipment fee directly or including it in product prices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32" name="Google Shape;732;p53"/>
          <p:cNvSpPr txBox="1"/>
          <p:nvPr/>
        </p:nvSpPr>
        <p:spPr>
          <a:xfrm>
            <a:off x="6103275" y="4301525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Heinig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2021; Forbes 2020)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4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</a:t>
            </a:r>
            <a:endParaRPr sz="3000"/>
          </a:p>
        </p:txBody>
      </p:sp>
      <p:grpSp>
        <p:nvGrpSpPr>
          <p:cNvPr id="738" name="Google Shape;738;p54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739" name="Google Shape;739;p54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54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741" name="Google Shape;7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75" y="1330575"/>
            <a:ext cx="5792450" cy="31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5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</a:t>
            </a:r>
            <a:endParaRPr sz="3000"/>
          </a:p>
        </p:txBody>
      </p:sp>
      <p:sp>
        <p:nvSpPr>
          <p:cNvPr id="747" name="Google Shape;747;p55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8" name="Google Shape;748;p55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49" name="Google Shape;749;p55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750" name="Google Shape;750;p55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55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2" name="Google Shape;752;p55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53" name="Google Shape;753;p55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4" name="Google Shape;754;p55"/>
          <p:cNvSpPr txBox="1"/>
          <p:nvPr/>
        </p:nvSpPr>
        <p:spPr>
          <a:xfrm>
            <a:off x="583775" y="2408225"/>
            <a:ext cx="3530100" cy="166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Over 50% of the store’s profit came from California and New York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Some of the states, such as Texas, incurred profit loss despite of having high sales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55" name="Google Shape;755;p55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6" name="Google Shape;756;p55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57" name="Google Shape;757;p55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58" name="Google Shape;758;p55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5"/>
          <p:cNvSpPr txBox="1"/>
          <p:nvPr/>
        </p:nvSpPr>
        <p:spPr>
          <a:xfrm>
            <a:off x="4637450" y="2451450"/>
            <a:ext cx="4083300" cy="215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The store needs to carry out measures to maintain and increase sales and profit in Carlifornia and New York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Considering to stop selling products in some states (low orders, high shipping cost) to prevent costs and loss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56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</a:t>
            </a:r>
            <a:endParaRPr sz="3000"/>
          </a:p>
        </p:txBody>
      </p:sp>
      <p:sp>
        <p:nvSpPr>
          <p:cNvPr id="765" name="Google Shape;765;p56"/>
          <p:cNvSpPr/>
          <p:nvPr/>
        </p:nvSpPr>
        <p:spPr>
          <a:xfrm>
            <a:off x="1174553" y="1369276"/>
            <a:ext cx="2739900" cy="66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6" name="Google Shape;766;p56"/>
          <p:cNvSpPr/>
          <p:nvPr/>
        </p:nvSpPr>
        <p:spPr>
          <a:xfrm>
            <a:off x="972348" y="1412491"/>
            <a:ext cx="2739900" cy="66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767" name="Google Shape;767;p56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768" name="Google Shape;768;p56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9" name="Google Shape;769;p56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70" name="Google Shape;770;p56"/>
          <p:cNvSpPr txBox="1"/>
          <p:nvPr/>
        </p:nvSpPr>
        <p:spPr>
          <a:xfrm>
            <a:off x="1047181" y="1491586"/>
            <a:ext cx="25902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Insights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71" name="Google Shape;771;p56"/>
          <p:cNvCxnSpPr/>
          <p:nvPr/>
        </p:nvCxnSpPr>
        <p:spPr>
          <a:xfrm flipH="1" rot="-5400000">
            <a:off x="2170963" y="2245800"/>
            <a:ext cx="342600" cy="9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2" name="Google Shape;772;p56"/>
          <p:cNvSpPr txBox="1"/>
          <p:nvPr/>
        </p:nvSpPr>
        <p:spPr>
          <a:xfrm>
            <a:off x="583775" y="2408225"/>
            <a:ext cx="3530100" cy="141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Superstore’s peak season fell from September to December, in which the period’s sales and profit accounted for half the store’s total sales and profits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3" name="Google Shape;773;p56"/>
          <p:cNvSpPr/>
          <p:nvPr/>
        </p:nvSpPr>
        <p:spPr>
          <a:xfrm>
            <a:off x="5210403" y="1412500"/>
            <a:ext cx="3228000" cy="63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4" name="Google Shape;774;p56"/>
          <p:cNvSpPr/>
          <p:nvPr/>
        </p:nvSpPr>
        <p:spPr>
          <a:xfrm>
            <a:off x="4972134" y="1453637"/>
            <a:ext cx="3228000" cy="63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56"/>
          <p:cNvSpPr txBox="1"/>
          <p:nvPr/>
        </p:nvSpPr>
        <p:spPr>
          <a:xfrm>
            <a:off x="4897025" y="1494388"/>
            <a:ext cx="33783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rPr>
              <a:t>Recommendations</a:t>
            </a:r>
            <a:endParaRPr sz="2000">
              <a:solidFill>
                <a:schemeClr val="dk1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776" name="Google Shape;776;p56"/>
          <p:cNvCxnSpPr/>
          <p:nvPr/>
        </p:nvCxnSpPr>
        <p:spPr>
          <a:xfrm flipH="1" rot="-5400000">
            <a:off x="6423127" y="2246975"/>
            <a:ext cx="326100" cy="600"/>
          </a:xfrm>
          <a:prstGeom prst="bentConnector3">
            <a:avLst>
              <a:gd fmla="val 4999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7" name="Google Shape;777;p56"/>
          <p:cNvSpPr txBox="1"/>
          <p:nvPr/>
        </p:nvSpPr>
        <p:spPr>
          <a:xfrm>
            <a:off x="4637450" y="2451450"/>
            <a:ext cx="4083300" cy="116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Preparing enough inventories to meet customers’ demand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Free delivery might be offered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+"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Boosting advertising and marketing 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8" name="Google Shape;778;p56"/>
          <p:cNvSpPr txBox="1"/>
          <p:nvPr/>
        </p:nvSpPr>
        <p:spPr>
          <a:xfrm>
            <a:off x="6103275" y="4301525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(SelluSeller n.d)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7"/>
          <p:cNvSpPr/>
          <p:nvPr/>
        </p:nvSpPr>
        <p:spPr>
          <a:xfrm>
            <a:off x="3517612" y="3972813"/>
            <a:ext cx="511800" cy="511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57"/>
          <p:cNvSpPr/>
          <p:nvPr/>
        </p:nvSpPr>
        <p:spPr>
          <a:xfrm>
            <a:off x="3517612" y="1406263"/>
            <a:ext cx="511800" cy="511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7"/>
          <p:cNvSpPr/>
          <p:nvPr/>
        </p:nvSpPr>
        <p:spPr>
          <a:xfrm>
            <a:off x="3517612" y="2261780"/>
            <a:ext cx="511800" cy="5118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7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 sz="3000"/>
          </a:p>
        </p:txBody>
      </p:sp>
      <p:grpSp>
        <p:nvGrpSpPr>
          <p:cNvPr id="787" name="Google Shape;787;p57"/>
          <p:cNvGrpSpPr/>
          <p:nvPr/>
        </p:nvGrpSpPr>
        <p:grpSpPr>
          <a:xfrm>
            <a:off x="418614" y="1841725"/>
            <a:ext cx="2425443" cy="2220900"/>
            <a:chOff x="785412" y="1758776"/>
            <a:chExt cx="2058600" cy="2220900"/>
          </a:xfrm>
        </p:grpSpPr>
        <p:grpSp>
          <p:nvGrpSpPr>
            <p:cNvPr id="788" name="Google Shape;788;p57"/>
            <p:cNvGrpSpPr/>
            <p:nvPr/>
          </p:nvGrpSpPr>
          <p:grpSpPr>
            <a:xfrm>
              <a:off x="785412" y="1758776"/>
              <a:ext cx="2058600" cy="2220900"/>
              <a:chOff x="684050" y="2085950"/>
              <a:chExt cx="2058600" cy="2220900"/>
            </a:xfrm>
          </p:grpSpPr>
          <p:sp>
            <p:nvSpPr>
              <p:cNvPr id="789" name="Google Shape;789;p57"/>
              <p:cNvSpPr/>
              <p:nvPr/>
            </p:nvSpPr>
            <p:spPr>
              <a:xfrm>
                <a:off x="760250" y="2085950"/>
                <a:ext cx="1982400" cy="2144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790" name="Google Shape;790;p57"/>
              <p:cNvSpPr/>
              <p:nvPr/>
            </p:nvSpPr>
            <p:spPr>
              <a:xfrm>
                <a:off x="684050" y="2162150"/>
                <a:ext cx="1982400" cy="2144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91" name="Google Shape;791;p57"/>
            <p:cNvSpPr txBox="1"/>
            <p:nvPr/>
          </p:nvSpPr>
          <p:spPr>
            <a:xfrm>
              <a:off x="811818" y="2264576"/>
              <a:ext cx="1929600" cy="113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Ultra"/>
                  <a:ea typeface="Ultra"/>
                  <a:cs typeface="Ultra"/>
                  <a:sym typeface="Ultra"/>
                </a:rPr>
                <a:t>Superstore sales analysis</a:t>
              </a:r>
              <a:endParaRPr sz="2000">
                <a:solidFill>
                  <a:schemeClr val="dk1"/>
                </a:solidFill>
                <a:latin typeface="Ultra"/>
                <a:ea typeface="Ultra"/>
                <a:cs typeface="Ultra"/>
                <a:sym typeface="Ultra"/>
              </a:endParaRPr>
            </a:p>
          </p:txBody>
        </p:sp>
      </p:grpSp>
      <p:cxnSp>
        <p:nvCxnSpPr>
          <p:cNvPr id="792" name="Google Shape;792;p57"/>
          <p:cNvCxnSpPr>
            <a:stCxn id="789" idx="3"/>
            <a:endCxn id="784" idx="2"/>
          </p:cNvCxnSpPr>
          <p:nvPr/>
        </p:nvCxnSpPr>
        <p:spPr>
          <a:xfrm flipH="1" rot="10800000">
            <a:off x="2844057" y="1662175"/>
            <a:ext cx="673500" cy="12519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7"/>
          <p:cNvCxnSpPr>
            <a:stCxn id="789" idx="3"/>
            <a:endCxn id="785" idx="2"/>
          </p:cNvCxnSpPr>
          <p:nvPr/>
        </p:nvCxnSpPr>
        <p:spPr>
          <a:xfrm flipH="1" rot="10800000">
            <a:off x="2844057" y="2517775"/>
            <a:ext cx="673500" cy="3963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57"/>
          <p:cNvCxnSpPr>
            <a:stCxn id="789" idx="3"/>
            <a:endCxn id="795" idx="2"/>
          </p:cNvCxnSpPr>
          <p:nvPr/>
        </p:nvCxnSpPr>
        <p:spPr>
          <a:xfrm>
            <a:off x="2844057" y="2914075"/>
            <a:ext cx="673500" cy="459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" name="Google Shape;796;p57"/>
          <p:cNvCxnSpPr>
            <a:stCxn id="789" idx="3"/>
            <a:endCxn id="783" idx="2"/>
          </p:cNvCxnSpPr>
          <p:nvPr/>
        </p:nvCxnSpPr>
        <p:spPr>
          <a:xfrm>
            <a:off x="2844057" y="2914075"/>
            <a:ext cx="673500" cy="1314600"/>
          </a:xfrm>
          <a:prstGeom prst="bentConnector3">
            <a:avLst>
              <a:gd fmla="val 50004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57"/>
          <p:cNvSpPr/>
          <p:nvPr/>
        </p:nvSpPr>
        <p:spPr>
          <a:xfrm>
            <a:off x="4395300" y="2128372"/>
            <a:ext cx="3948600" cy="77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98" name="Google Shape;798;p57"/>
          <p:cNvSpPr txBox="1"/>
          <p:nvPr/>
        </p:nvSpPr>
        <p:spPr>
          <a:xfrm>
            <a:off x="4526275" y="3061544"/>
            <a:ext cx="368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EDA &amp; Visualization → Analyzing the data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99" name="Google Shape;799;p57"/>
          <p:cNvSpPr/>
          <p:nvPr/>
        </p:nvSpPr>
        <p:spPr>
          <a:xfrm>
            <a:off x="4395300" y="2983230"/>
            <a:ext cx="3948600" cy="77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0" name="Google Shape;800;p57"/>
          <p:cNvSpPr/>
          <p:nvPr/>
        </p:nvSpPr>
        <p:spPr>
          <a:xfrm>
            <a:off x="4395313" y="3842013"/>
            <a:ext cx="3948600" cy="773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01" name="Google Shape;801;p57"/>
          <p:cNvCxnSpPr>
            <a:stCxn id="784" idx="6"/>
            <a:endCxn id="802" idx="1"/>
          </p:cNvCxnSpPr>
          <p:nvPr/>
        </p:nvCxnSpPr>
        <p:spPr>
          <a:xfrm>
            <a:off x="4029412" y="1662163"/>
            <a:ext cx="366000" cy="6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57"/>
          <p:cNvCxnSpPr>
            <a:stCxn id="785" idx="6"/>
            <a:endCxn id="797" idx="1"/>
          </p:cNvCxnSpPr>
          <p:nvPr/>
        </p:nvCxnSpPr>
        <p:spPr>
          <a:xfrm flipH="1" rot="10800000">
            <a:off x="4029412" y="2517080"/>
            <a:ext cx="366000" cy="600"/>
          </a:xfrm>
          <a:prstGeom prst="bentConnector3">
            <a:avLst>
              <a:gd fmla="val 4998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57"/>
          <p:cNvCxnSpPr>
            <a:stCxn id="795" idx="6"/>
            <a:endCxn id="799" idx="1"/>
          </p:cNvCxnSpPr>
          <p:nvPr/>
        </p:nvCxnSpPr>
        <p:spPr>
          <a:xfrm flipH="1" rot="10800000">
            <a:off x="4029300" y="3371880"/>
            <a:ext cx="366000" cy="1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57"/>
          <p:cNvCxnSpPr>
            <a:stCxn id="783" idx="6"/>
            <a:endCxn id="800" idx="1"/>
          </p:cNvCxnSpPr>
          <p:nvPr/>
        </p:nvCxnSpPr>
        <p:spPr>
          <a:xfrm>
            <a:off x="4029412" y="4228713"/>
            <a:ext cx="366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" name="Google Shape;806;p57"/>
          <p:cNvSpPr/>
          <p:nvPr/>
        </p:nvSpPr>
        <p:spPr>
          <a:xfrm>
            <a:off x="3560795" y="1452334"/>
            <a:ext cx="246115" cy="49929"/>
          </a:xfrm>
          <a:custGeom>
            <a:rect b="b" l="l" r="r" t="t"/>
            <a:pathLst>
              <a:path extrusionOk="0" h="1387" w="6837">
                <a:moveTo>
                  <a:pt x="1008" y="1"/>
                </a:moveTo>
                <a:cubicBezTo>
                  <a:pt x="473" y="1"/>
                  <a:pt x="0" y="473"/>
                  <a:pt x="0" y="1040"/>
                </a:cubicBezTo>
                <a:lnTo>
                  <a:pt x="0" y="1387"/>
                </a:lnTo>
                <a:lnTo>
                  <a:pt x="6837" y="1387"/>
                </a:lnTo>
                <a:lnTo>
                  <a:pt x="6837" y="1040"/>
                </a:lnTo>
                <a:cubicBezTo>
                  <a:pt x="6837" y="473"/>
                  <a:pt x="6364" y="1"/>
                  <a:pt x="58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57"/>
          <p:cNvSpPr/>
          <p:nvPr/>
        </p:nvSpPr>
        <p:spPr>
          <a:xfrm>
            <a:off x="3563063" y="1526057"/>
            <a:ext cx="247267" cy="249535"/>
          </a:xfrm>
          <a:custGeom>
            <a:rect b="b" l="l" r="r" t="t"/>
            <a:pathLst>
              <a:path extrusionOk="0" h="6932" w="6869">
                <a:moveTo>
                  <a:pt x="0" y="1"/>
                </a:moveTo>
                <a:lnTo>
                  <a:pt x="0" y="6932"/>
                </a:lnTo>
                <a:lnTo>
                  <a:pt x="2426" y="6932"/>
                </a:lnTo>
                <a:cubicBezTo>
                  <a:pt x="2521" y="6585"/>
                  <a:pt x="2836" y="6333"/>
                  <a:pt x="3245" y="6270"/>
                </a:cubicBezTo>
                <a:lnTo>
                  <a:pt x="1166" y="4191"/>
                </a:lnTo>
                <a:cubicBezTo>
                  <a:pt x="693" y="3718"/>
                  <a:pt x="693" y="2962"/>
                  <a:pt x="1166" y="2489"/>
                </a:cubicBezTo>
                <a:cubicBezTo>
                  <a:pt x="1386" y="2237"/>
                  <a:pt x="1670" y="2143"/>
                  <a:pt x="2017" y="2143"/>
                </a:cubicBezTo>
                <a:cubicBezTo>
                  <a:pt x="2363" y="2143"/>
                  <a:pt x="2647" y="2237"/>
                  <a:pt x="2899" y="2489"/>
                </a:cubicBezTo>
                <a:lnTo>
                  <a:pt x="3560" y="3151"/>
                </a:lnTo>
                <a:cubicBezTo>
                  <a:pt x="3592" y="2994"/>
                  <a:pt x="3718" y="2836"/>
                  <a:pt x="3844" y="2710"/>
                </a:cubicBezTo>
                <a:cubicBezTo>
                  <a:pt x="4064" y="2489"/>
                  <a:pt x="4348" y="2363"/>
                  <a:pt x="4694" y="2363"/>
                </a:cubicBezTo>
                <a:cubicBezTo>
                  <a:pt x="4694" y="2048"/>
                  <a:pt x="4820" y="1733"/>
                  <a:pt x="5041" y="1513"/>
                </a:cubicBezTo>
                <a:cubicBezTo>
                  <a:pt x="5293" y="1261"/>
                  <a:pt x="5577" y="1135"/>
                  <a:pt x="5923" y="1135"/>
                </a:cubicBezTo>
                <a:cubicBezTo>
                  <a:pt x="6112" y="1135"/>
                  <a:pt x="6301" y="1198"/>
                  <a:pt x="6459" y="1261"/>
                </a:cubicBezTo>
                <a:cubicBezTo>
                  <a:pt x="6522" y="1072"/>
                  <a:pt x="6616" y="914"/>
                  <a:pt x="6774" y="757"/>
                </a:cubicBezTo>
                <a:lnTo>
                  <a:pt x="6868" y="662"/>
                </a:lnTo>
                <a:lnTo>
                  <a:pt x="686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57"/>
          <p:cNvSpPr/>
          <p:nvPr/>
        </p:nvSpPr>
        <p:spPr>
          <a:xfrm>
            <a:off x="3560795" y="1799386"/>
            <a:ext cx="246115" cy="72607"/>
          </a:xfrm>
          <a:custGeom>
            <a:rect b="b" l="l" r="r" t="t"/>
            <a:pathLst>
              <a:path extrusionOk="0" h="2017" w="6837">
                <a:moveTo>
                  <a:pt x="0" y="0"/>
                </a:moveTo>
                <a:lnTo>
                  <a:pt x="0" y="1008"/>
                </a:lnTo>
                <a:cubicBezTo>
                  <a:pt x="0" y="1544"/>
                  <a:pt x="473" y="2017"/>
                  <a:pt x="1008" y="2017"/>
                </a:cubicBezTo>
                <a:lnTo>
                  <a:pt x="5829" y="2017"/>
                </a:lnTo>
                <a:cubicBezTo>
                  <a:pt x="6333" y="2017"/>
                  <a:pt x="6774" y="1670"/>
                  <a:pt x="6837" y="1166"/>
                </a:cubicBezTo>
                <a:lnTo>
                  <a:pt x="6679" y="1071"/>
                </a:lnTo>
                <a:lnTo>
                  <a:pt x="3466" y="1071"/>
                </a:lnTo>
                <a:cubicBezTo>
                  <a:pt x="2867" y="1071"/>
                  <a:pt x="2363" y="599"/>
                  <a:pt x="226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7"/>
          <p:cNvSpPr/>
          <p:nvPr/>
        </p:nvSpPr>
        <p:spPr>
          <a:xfrm>
            <a:off x="3616339" y="1565186"/>
            <a:ext cx="369766" cy="292048"/>
          </a:xfrm>
          <a:custGeom>
            <a:rect b="b" l="l" r="r" t="t"/>
            <a:pathLst>
              <a:path extrusionOk="0" h="8113" w="10272">
                <a:moveTo>
                  <a:pt x="6085" y="0"/>
                </a:moveTo>
                <a:cubicBezTo>
                  <a:pt x="5955" y="0"/>
                  <a:pt x="5829" y="48"/>
                  <a:pt x="5735" y="142"/>
                </a:cubicBezTo>
                <a:cubicBezTo>
                  <a:pt x="5546" y="331"/>
                  <a:pt x="5546" y="646"/>
                  <a:pt x="5735" y="835"/>
                </a:cubicBezTo>
                <a:lnTo>
                  <a:pt x="6081" y="1213"/>
                </a:lnTo>
                <a:cubicBezTo>
                  <a:pt x="6207" y="1308"/>
                  <a:pt x="6207" y="1560"/>
                  <a:pt x="6081" y="1655"/>
                </a:cubicBezTo>
                <a:cubicBezTo>
                  <a:pt x="6034" y="1718"/>
                  <a:pt x="5948" y="1749"/>
                  <a:pt x="5857" y="1749"/>
                </a:cubicBezTo>
                <a:cubicBezTo>
                  <a:pt x="5766" y="1749"/>
                  <a:pt x="5672" y="1718"/>
                  <a:pt x="5609" y="1655"/>
                </a:cubicBezTo>
                <a:lnTo>
                  <a:pt x="4758" y="804"/>
                </a:lnTo>
                <a:cubicBezTo>
                  <a:pt x="4664" y="709"/>
                  <a:pt x="4538" y="662"/>
                  <a:pt x="4408" y="662"/>
                </a:cubicBezTo>
                <a:cubicBezTo>
                  <a:pt x="4278" y="662"/>
                  <a:pt x="4144" y="709"/>
                  <a:pt x="4034" y="804"/>
                </a:cubicBezTo>
                <a:cubicBezTo>
                  <a:pt x="3845" y="993"/>
                  <a:pt x="3845" y="1308"/>
                  <a:pt x="4034" y="1528"/>
                </a:cubicBezTo>
                <a:cubicBezTo>
                  <a:pt x="4034" y="1655"/>
                  <a:pt x="4884" y="2505"/>
                  <a:pt x="4821" y="2505"/>
                </a:cubicBezTo>
                <a:cubicBezTo>
                  <a:pt x="4947" y="2631"/>
                  <a:pt x="4947" y="2852"/>
                  <a:pt x="4821" y="2978"/>
                </a:cubicBezTo>
                <a:cubicBezTo>
                  <a:pt x="4774" y="3041"/>
                  <a:pt x="4687" y="3072"/>
                  <a:pt x="4601" y="3072"/>
                </a:cubicBezTo>
                <a:cubicBezTo>
                  <a:pt x="4514" y="3072"/>
                  <a:pt x="4427" y="3041"/>
                  <a:pt x="4380" y="2978"/>
                </a:cubicBezTo>
                <a:lnTo>
                  <a:pt x="3498" y="2096"/>
                </a:lnTo>
                <a:cubicBezTo>
                  <a:pt x="3403" y="2001"/>
                  <a:pt x="3277" y="1954"/>
                  <a:pt x="3151" y="1954"/>
                </a:cubicBezTo>
                <a:cubicBezTo>
                  <a:pt x="3025" y="1954"/>
                  <a:pt x="2899" y="2001"/>
                  <a:pt x="2805" y="2096"/>
                </a:cubicBezTo>
                <a:cubicBezTo>
                  <a:pt x="2584" y="2316"/>
                  <a:pt x="2584" y="2631"/>
                  <a:pt x="2805" y="2820"/>
                </a:cubicBezTo>
                <a:lnTo>
                  <a:pt x="3656" y="3671"/>
                </a:lnTo>
                <a:cubicBezTo>
                  <a:pt x="3782" y="3797"/>
                  <a:pt x="3782" y="4017"/>
                  <a:pt x="3656" y="4143"/>
                </a:cubicBezTo>
                <a:cubicBezTo>
                  <a:pt x="3593" y="4206"/>
                  <a:pt x="3506" y="4238"/>
                  <a:pt x="3419" y="4238"/>
                </a:cubicBezTo>
                <a:cubicBezTo>
                  <a:pt x="3333" y="4238"/>
                  <a:pt x="3246" y="4206"/>
                  <a:pt x="3183" y="4143"/>
                </a:cubicBezTo>
                <a:lnTo>
                  <a:pt x="883" y="1875"/>
                </a:lnTo>
                <a:cubicBezTo>
                  <a:pt x="789" y="1765"/>
                  <a:pt x="663" y="1710"/>
                  <a:pt x="537" y="1710"/>
                </a:cubicBezTo>
                <a:cubicBezTo>
                  <a:pt x="411" y="1710"/>
                  <a:pt x="284" y="1765"/>
                  <a:pt x="190" y="1875"/>
                </a:cubicBezTo>
                <a:cubicBezTo>
                  <a:pt x="1" y="2064"/>
                  <a:pt x="1" y="2379"/>
                  <a:pt x="190" y="2568"/>
                </a:cubicBezTo>
                <a:lnTo>
                  <a:pt x="1797" y="4206"/>
                </a:lnTo>
                <a:lnTo>
                  <a:pt x="3403" y="5845"/>
                </a:lnTo>
                <a:lnTo>
                  <a:pt x="1954" y="5845"/>
                </a:lnTo>
                <a:cubicBezTo>
                  <a:pt x="1671" y="5845"/>
                  <a:pt x="1450" y="6097"/>
                  <a:pt x="1450" y="6349"/>
                </a:cubicBezTo>
                <a:cubicBezTo>
                  <a:pt x="1450" y="6632"/>
                  <a:pt x="1671" y="6884"/>
                  <a:pt x="1954" y="6884"/>
                </a:cubicBezTo>
                <a:lnTo>
                  <a:pt x="5451" y="6884"/>
                </a:lnTo>
                <a:cubicBezTo>
                  <a:pt x="5514" y="6916"/>
                  <a:pt x="6491" y="7829"/>
                  <a:pt x="6491" y="7829"/>
                </a:cubicBezTo>
                <a:cubicBezTo>
                  <a:pt x="6680" y="8018"/>
                  <a:pt x="6948" y="8113"/>
                  <a:pt x="7216" y="8113"/>
                </a:cubicBezTo>
                <a:cubicBezTo>
                  <a:pt x="7483" y="8113"/>
                  <a:pt x="7751" y="8018"/>
                  <a:pt x="7940" y="7829"/>
                </a:cubicBezTo>
                <a:lnTo>
                  <a:pt x="9862" y="5876"/>
                </a:lnTo>
                <a:cubicBezTo>
                  <a:pt x="10272" y="5498"/>
                  <a:pt x="10272" y="4836"/>
                  <a:pt x="9862" y="4427"/>
                </a:cubicBezTo>
                <a:lnTo>
                  <a:pt x="9452" y="3986"/>
                </a:lnTo>
                <a:cubicBezTo>
                  <a:pt x="9326" y="3608"/>
                  <a:pt x="9043" y="3198"/>
                  <a:pt x="8822" y="2820"/>
                </a:cubicBezTo>
                <a:cubicBezTo>
                  <a:pt x="8570" y="2411"/>
                  <a:pt x="8350" y="2064"/>
                  <a:pt x="8035" y="1718"/>
                </a:cubicBezTo>
                <a:lnTo>
                  <a:pt x="6459" y="142"/>
                </a:lnTo>
                <a:cubicBezTo>
                  <a:pt x="6349" y="48"/>
                  <a:pt x="6215" y="0"/>
                  <a:pt x="608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57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811" name="Google Shape;811;p57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57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2" name="Google Shape;802;p57"/>
          <p:cNvSpPr/>
          <p:nvPr/>
        </p:nvSpPr>
        <p:spPr>
          <a:xfrm>
            <a:off x="4395300" y="1273513"/>
            <a:ext cx="3948600" cy="77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3" name="Google Shape;813;p57"/>
          <p:cNvSpPr txBox="1"/>
          <p:nvPr/>
        </p:nvSpPr>
        <p:spPr>
          <a:xfrm>
            <a:off x="4526287" y="1434269"/>
            <a:ext cx="3686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Collecting the data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14" name="Google Shape;81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5325" y="3117288"/>
            <a:ext cx="511800" cy="51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7600" y="3971350"/>
            <a:ext cx="511800" cy="5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57"/>
          <p:cNvSpPr txBox="1"/>
          <p:nvPr/>
        </p:nvSpPr>
        <p:spPr>
          <a:xfrm>
            <a:off x="4526250" y="3941022"/>
            <a:ext cx="3686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Giving insights &amp; recommendations to the findings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817" name="Google Shape;81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5325" y="2190550"/>
            <a:ext cx="511800" cy="51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p57"/>
          <p:cNvSpPr txBox="1"/>
          <p:nvPr/>
        </p:nvSpPr>
        <p:spPr>
          <a:xfrm>
            <a:off x="4526250" y="2204728"/>
            <a:ext cx="36867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Data pre-processing → Cleaning the data</a:t>
            </a:r>
            <a:endParaRPr sz="16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58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24" name="Google Shape;824;p58"/>
          <p:cNvSpPr txBox="1"/>
          <p:nvPr>
            <p:ph idx="1" type="body"/>
          </p:nvPr>
        </p:nvSpPr>
        <p:spPr>
          <a:xfrm>
            <a:off x="717750" y="1390550"/>
            <a:ext cx="77085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Arham F (2019) 'PROFIT MARGIN', accessed 3 June 2023.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https://www.scribd.com/document/430966514/PROFIT-MARGIN-pdf#</a:t>
            </a:r>
            <a:r>
              <a:rPr lang="en" sz="1600">
                <a:solidFill>
                  <a:srgbClr val="000000"/>
                </a:solidFill>
              </a:rPr>
              <a:t>.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Forbes (2020)</a:t>
            </a:r>
            <a:r>
              <a:rPr i="1" lang="en" sz="1600">
                <a:solidFill>
                  <a:srgbClr val="000000"/>
                </a:solidFill>
              </a:rPr>
              <a:t> What To Consider When Choosing A Shipping Company</a:t>
            </a:r>
            <a:r>
              <a:rPr lang="en" sz="1600">
                <a:solidFill>
                  <a:srgbClr val="000000"/>
                </a:solidFill>
              </a:rPr>
              <a:t>, Forbes website, accessed 3 June 2023.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https://www.forbes.com/sites/square/2020/12/10/what-to-consider-when-choosing-a-shipping-company/?sh=71060e0e3219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Heinig I (2021)</a:t>
            </a:r>
            <a:r>
              <a:rPr i="1" lang="en" sz="1600">
                <a:solidFill>
                  <a:srgbClr val="000000"/>
                </a:solidFill>
              </a:rPr>
              <a:t> What is Standard Shipping? The Full eCommerce Guide</a:t>
            </a:r>
            <a:r>
              <a:rPr lang="en" sz="1600">
                <a:solidFill>
                  <a:srgbClr val="000000"/>
                </a:solidFill>
              </a:rPr>
              <a:t>, Easyship website, accessed 3 June 2023.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https://www.easyship.com/blog/what-is-standard-shipping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9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830" name="Google Shape;830;p59"/>
          <p:cNvSpPr txBox="1"/>
          <p:nvPr>
            <p:ph idx="1" type="body"/>
          </p:nvPr>
        </p:nvSpPr>
        <p:spPr>
          <a:xfrm>
            <a:off x="717750" y="1390550"/>
            <a:ext cx="7708500" cy="29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Kaggle (2022)</a:t>
            </a:r>
            <a:r>
              <a:rPr i="1" lang="en" sz="1600">
                <a:solidFill>
                  <a:srgbClr val="000000"/>
                </a:solidFill>
              </a:rPr>
              <a:t> Superstore Dataset</a:t>
            </a:r>
            <a:r>
              <a:rPr lang="en" sz="1600">
                <a:solidFill>
                  <a:srgbClr val="000000"/>
                </a:solidFill>
              </a:rPr>
              <a:t> [csv], Kaggle website, accessed 3 June 2023.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https://www.kaggle.com/datasets/vivek468/superstore-dataset-final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SelluSeller (n.d.)</a:t>
            </a:r>
            <a:r>
              <a:rPr i="1" lang="en" sz="1600">
                <a:solidFill>
                  <a:srgbClr val="000000"/>
                </a:solidFill>
              </a:rPr>
              <a:t> How to Maximize Selling During Peak Season</a:t>
            </a:r>
            <a:r>
              <a:rPr lang="en" sz="1600">
                <a:solidFill>
                  <a:srgbClr val="000000"/>
                </a:solidFill>
              </a:rPr>
              <a:t>, SelluSeller website, accessed 3 June 2023.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https://www.selluseller.com/resources/blogs/how-to-maximize-selling-during-peak-seasons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Tardi C (2023)</a:t>
            </a:r>
            <a:r>
              <a:rPr i="1" lang="en" sz="1600">
                <a:solidFill>
                  <a:srgbClr val="000000"/>
                </a:solidFill>
              </a:rPr>
              <a:t> The 80-20 Rule (aka Pareto Principle): What It Is, How It Works</a:t>
            </a:r>
            <a:r>
              <a:rPr lang="en" sz="1600">
                <a:solidFill>
                  <a:srgbClr val="000000"/>
                </a:solidFill>
              </a:rPr>
              <a:t>, Investopedia website, accessed 3 June 2023.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https://www.investopedia.com/terms/1/80-20-rule.asp</a:t>
            </a:r>
            <a:r>
              <a:rPr lang="en" sz="1600">
                <a:solidFill>
                  <a:srgbClr val="000000"/>
                </a:solidFill>
              </a:rPr>
              <a:t> 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60"/>
          <p:cNvGrpSpPr/>
          <p:nvPr/>
        </p:nvGrpSpPr>
        <p:grpSpPr>
          <a:xfrm>
            <a:off x="5646625" y="1281150"/>
            <a:ext cx="3768079" cy="4166796"/>
            <a:chOff x="5646625" y="1281150"/>
            <a:chExt cx="3768079" cy="4166796"/>
          </a:xfrm>
        </p:grpSpPr>
        <p:grpSp>
          <p:nvGrpSpPr>
            <p:cNvPr id="836" name="Google Shape;836;p60"/>
            <p:cNvGrpSpPr/>
            <p:nvPr/>
          </p:nvGrpSpPr>
          <p:grpSpPr>
            <a:xfrm>
              <a:off x="5773550" y="1281150"/>
              <a:ext cx="3377437" cy="3862449"/>
              <a:chOff x="5773550" y="1281150"/>
              <a:chExt cx="3377437" cy="3862449"/>
            </a:xfrm>
          </p:grpSpPr>
          <p:sp>
            <p:nvSpPr>
              <p:cNvPr id="837" name="Google Shape;837;p60"/>
              <p:cNvSpPr/>
              <p:nvPr/>
            </p:nvSpPr>
            <p:spPr>
              <a:xfrm>
                <a:off x="5773550" y="1281150"/>
                <a:ext cx="3370500" cy="3862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60"/>
              <p:cNvSpPr/>
              <p:nvPr/>
            </p:nvSpPr>
            <p:spPr>
              <a:xfrm>
                <a:off x="6371787" y="2358999"/>
                <a:ext cx="2779200" cy="2784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9" name="Google Shape;839;p60"/>
            <p:cNvGrpSpPr/>
            <p:nvPr/>
          </p:nvGrpSpPr>
          <p:grpSpPr>
            <a:xfrm>
              <a:off x="6517284" y="1924566"/>
              <a:ext cx="2897419" cy="3523380"/>
              <a:chOff x="6517284" y="2111241"/>
              <a:chExt cx="2897419" cy="3523380"/>
            </a:xfrm>
          </p:grpSpPr>
          <p:grpSp>
            <p:nvGrpSpPr>
              <p:cNvPr id="840" name="Google Shape;840;p60"/>
              <p:cNvGrpSpPr/>
              <p:nvPr/>
            </p:nvGrpSpPr>
            <p:grpSpPr>
              <a:xfrm>
                <a:off x="6517284" y="2267326"/>
                <a:ext cx="2626687" cy="3367295"/>
                <a:chOff x="6552279" y="2895715"/>
                <a:chExt cx="1885092" cy="2416603"/>
              </a:xfrm>
            </p:grpSpPr>
            <p:sp>
              <p:nvSpPr>
                <p:cNvPr id="841" name="Google Shape;841;p60"/>
                <p:cNvSpPr/>
                <p:nvPr/>
              </p:nvSpPr>
              <p:spPr>
                <a:xfrm>
                  <a:off x="8349929" y="4017500"/>
                  <a:ext cx="25921" cy="15664"/>
                </a:xfrm>
                <a:custGeom>
                  <a:rect b="b" l="l" r="r" t="t"/>
                  <a:pathLst>
                    <a:path extrusionOk="0" h="336" w="556">
                      <a:moveTo>
                        <a:pt x="517" y="0"/>
                      </a:moveTo>
                      <a:cubicBezTo>
                        <a:pt x="345" y="77"/>
                        <a:pt x="172" y="144"/>
                        <a:pt x="0" y="220"/>
                      </a:cubicBezTo>
                      <a:lnTo>
                        <a:pt x="38" y="335"/>
                      </a:lnTo>
                      <a:cubicBezTo>
                        <a:pt x="211" y="268"/>
                        <a:pt x="383" y="192"/>
                        <a:pt x="555" y="125"/>
                      </a:cubicBez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60"/>
                <p:cNvSpPr/>
                <p:nvPr/>
              </p:nvSpPr>
              <p:spPr>
                <a:xfrm>
                  <a:off x="8390956" y="3998292"/>
                  <a:ext cx="25501" cy="17016"/>
                </a:xfrm>
                <a:custGeom>
                  <a:rect b="b" l="l" r="r" t="t"/>
                  <a:pathLst>
                    <a:path extrusionOk="0" h="365" w="547">
                      <a:moveTo>
                        <a:pt x="508" y="1"/>
                      </a:moveTo>
                      <a:cubicBezTo>
                        <a:pt x="345" y="87"/>
                        <a:pt x="173" y="163"/>
                        <a:pt x="1" y="240"/>
                      </a:cubicBezTo>
                      <a:lnTo>
                        <a:pt x="39" y="364"/>
                      </a:lnTo>
                      <a:cubicBezTo>
                        <a:pt x="211" y="278"/>
                        <a:pt x="383" y="202"/>
                        <a:pt x="546" y="115"/>
                      </a:cubicBezTo>
                      <a:lnTo>
                        <a:pt x="508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60"/>
                <p:cNvSpPr/>
                <p:nvPr/>
              </p:nvSpPr>
              <p:spPr>
                <a:xfrm>
                  <a:off x="8341864" y="4172746"/>
                  <a:ext cx="15664" cy="37063"/>
                </a:xfrm>
                <a:custGeom>
                  <a:rect b="b" l="l" r="r" t="t"/>
                  <a:pathLst>
                    <a:path extrusionOk="0" h="795" w="336">
                      <a:moveTo>
                        <a:pt x="125" y="1"/>
                      </a:moveTo>
                      <a:lnTo>
                        <a:pt x="1" y="58"/>
                      </a:lnTo>
                      <a:cubicBezTo>
                        <a:pt x="68" y="307"/>
                        <a:pt x="144" y="556"/>
                        <a:pt x="221" y="795"/>
                      </a:cubicBezTo>
                      <a:lnTo>
                        <a:pt x="336" y="747"/>
                      </a:lnTo>
                      <a:cubicBezTo>
                        <a:pt x="259" y="498"/>
                        <a:pt x="192" y="249"/>
                        <a:pt x="125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4" name="Google Shape;844;p60"/>
                <p:cNvSpPr/>
                <p:nvPr/>
              </p:nvSpPr>
              <p:spPr>
                <a:xfrm>
                  <a:off x="8358834" y="4231628"/>
                  <a:ext cx="16131" cy="37110"/>
                </a:xfrm>
                <a:custGeom>
                  <a:rect b="b" l="l" r="r" t="t"/>
                  <a:pathLst>
                    <a:path extrusionOk="0" h="796" w="346">
                      <a:moveTo>
                        <a:pt x="125" y="1"/>
                      </a:moveTo>
                      <a:lnTo>
                        <a:pt x="1" y="49"/>
                      </a:lnTo>
                      <a:lnTo>
                        <a:pt x="68" y="259"/>
                      </a:lnTo>
                      <a:cubicBezTo>
                        <a:pt x="125" y="441"/>
                        <a:pt x="173" y="623"/>
                        <a:pt x="230" y="795"/>
                      </a:cubicBezTo>
                      <a:lnTo>
                        <a:pt x="345" y="738"/>
                      </a:lnTo>
                      <a:cubicBezTo>
                        <a:pt x="297" y="566"/>
                        <a:pt x="240" y="384"/>
                        <a:pt x="192" y="211"/>
                      </a:cubicBez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5" name="Google Shape;845;p60"/>
                <p:cNvSpPr/>
                <p:nvPr/>
              </p:nvSpPr>
              <p:spPr>
                <a:xfrm>
                  <a:off x="8342330" y="3814047"/>
                  <a:ext cx="20140" cy="35291"/>
                </a:xfrm>
                <a:custGeom>
                  <a:rect b="b" l="l" r="r" t="t"/>
                  <a:pathLst>
                    <a:path extrusionOk="0" h="757" w="432">
                      <a:moveTo>
                        <a:pt x="316" y="0"/>
                      </a:moveTo>
                      <a:cubicBezTo>
                        <a:pt x="201" y="220"/>
                        <a:pt x="96" y="450"/>
                        <a:pt x="0" y="689"/>
                      </a:cubicBezTo>
                      <a:lnTo>
                        <a:pt x="115" y="756"/>
                      </a:lnTo>
                      <a:cubicBezTo>
                        <a:pt x="211" y="526"/>
                        <a:pt x="316" y="297"/>
                        <a:pt x="431" y="86"/>
                      </a:cubicBez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6" name="Google Shape;846;p60"/>
                <p:cNvSpPr/>
                <p:nvPr/>
              </p:nvSpPr>
              <p:spPr>
                <a:xfrm>
                  <a:off x="8376690" y="4290090"/>
                  <a:ext cx="15198" cy="37063"/>
                </a:xfrm>
                <a:custGeom>
                  <a:rect b="b" l="l" r="r" t="t"/>
                  <a:pathLst>
                    <a:path extrusionOk="0" h="795" w="326">
                      <a:moveTo>
                        <a:pt x="115" y="1"/>
                      </a:moveTo>
                      <a:lnTo>
                        <a:pt x="0" y="58"/>
                      </a:lnTo>
                      <a:cubicBezTo>
                        <a:pt x="67" y="307"/>
                        <a:pt x="134" y="546"/>
                        <a:pt x="201" y="795"/>
                      </a:cubicBezTo>
                      <a:lnTo>
                        <a:pt x="326" y="747"/>
                      </a:lnTo>
                      <a:cubicBezTo>
                        <a:pt x="259" y="498"/>
                        <a:pt x="192" y="249"/>
                        <a:pt x="115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7" name="Google Shape;847;p60"/>
                <p:cNvSpPr/>
                <p:nvPr/>
              </p:nvSpPr>
              <p:spPr>
                <a:xfrm>
                  <a:off x="8315989" y="4053164"/>
                  <a:ext cx="11655" cy="37529"/>
                </a:xfrm>
                <a:custGeom>
                  <a:rect b="b" l="l" r="r" t="t"/>
                  <a:pathLst>
                    <a:path extrusionOk="0" h="805" w="250">
                      <a:moveTo>
                        <a:pt x="125" y="1"/>
                      </a:moveTo>
                      <a:lnTo>
                        <a:pt x="1" y="29"/>
                      </a:lnTo>
                      <a:cubicBezTo>
                        <a:pt x="30" y="278"/>
                        <a:pt x="68" y="537"/>
                        <a:pt x="116" y="805"/>
                      </a:cubicBezTo>
                      <a:lnTo>
                        <a:pt x="250" y="766"/>
                      </a:lnTo>
                      <a:cubicBezTo>
                        <a:pt x="192" y="508"/>
                        <a:pt x="154" y="250"/>
                        <a:pt x="125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60"/>
                <p:cNvSpPr/>
                <p:nvPr/>
              </p:nvSpPr>
              <p:spPr>
                <a:xfrm>
                  <a:off x="8323122" y="3869806"/>
                  <a:ext cx="15664" cy="37063"/>
                </a:xfrm>
                <a:custGeom>
                  <a:rect b="b" l="l" r="r" t="t"/>
                  <a:pathLst>
                    <a:path extrusionOk="0" h="795" w="336">
                      <a:moveTo>
                        <a:pt x="221" y="0"/>
                      </a:moveTo>
                      <a:cubicBezTo>
                        <a:pt x="135" y="240"/>
                        <a:pt x="68" y="488"/>
                        <a:pt x="1" y="747"/>
                      </a:cubicBezTo>
                      <a:lnTo>
                        <a:pt x="116" y="795"/>
                      </a:lnTo>
                      <a:cubicBezTo>
                        <a:pt x="183" y="536"/>
                        <a:pt x="259" y="287"/>
                        <a:pt x="336" y="58"/>
                      </a:cubicBez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60"/>
                <p:cNvSpPr/>
                <p:nvPr/>
              </p:nvSpPr>
              <p:spPr>
                <a:xfrm>
                  <a:off x="8311980" y="3991625"/>
                  <a:ext cx="7179" cy="37063"/>
                </a:xfrm>
                <a:custGeom>
                  <a:rect b="b" l="l" r="r" t="t"/>
                  <a:pathLst>
                    <a:path extrusionOk="0" h="795" w="154">
                      <a:moveTo>
                        <a:pt x="1" y="0"/>
                      </a:moveTo>
                      <a:lnTo>
                        <a:pt x="1" y="67"/>
                      </a:lnTo>
                      <a:cubicBezTo>
                        <a:pt x="1" y="306"/>
                        <a:pt x="10" y="546"/>
                        <a:pt x="29" y="794"/>
                      </a:cubicBezTo>
                      <a:lnTo>
                        <a:pt x="154" y="785"/>
                      </a:lnTo>
                      <a:cubicBezTo>
                        <a:pt x="135" y="546"/>
                        <a:pt x="125" y="306"/>
                        <a:pt x="125" y="67"/>
                      </a:cubicBez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60"/>
                <p:cNvSpPr/>
                <p:nvPr/>
              </p:nvSpPr>
              <p:spPr>
                <a:xfrm>
                  <a:off x="8312866" y="3929573"/>
                  <a:ext cx="10769" cy="37110"/>
                </a:xfrm>
                <a:custGeom>
                  <a:rect b="b" l="l" r="r" t="t"/>
                  <a:pathLst>
                    <a:path extrusionOk="0" h="796" w="231">
                      <a:moveTo>
                        <a:pt x="106" y="1"/>
                      </a:moveTo>
                      <a:cubicBezTo>
                        <a:pt x="58" y="259"/>
                        <a:pt x="20" y="518"/>
                        <a:pt x="1" y="786"/>
                      </a:cubicBezTo>
                      <a:lnTo>
                        <a:pt x="135" y="795"/>
                      </a:lnTo>
                      <a:cubicBezTo>
                        <a:pt x="154" y="537"/>
                        <a:pt x="183" y="278"/>
                        <a:pt x="231" y="29"/>
                      </a:cubicBezTo>
                      <a:lnTo>
                        <a:pt x="106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60"/>
                <p:cNvSpPr/>
                <p:nvPr/>
              </p:nvSpPr>
              <p:spPr>
                <a:xfrm>
                  <a:off x="8404336" y="4410558"/>
                  <a:ext cx="9883" cy="37063"/>
                </a:xfrm>
                <a:custGeom>
                  <a:rect b="b" l="l" r="r" t="t"/>
                  <a:pathLst>
                    <a:path extrusionOk="0" h="795" w="212">
                      <a:moveTo>
                        <a:pt x="125" y="1"/>
                      </a:moveTo>
                      <a:lnTo>
                        <a:pt x="1" y="29"/>
                      </a:lnTo>
                      <a:cubicBezTo>
                        <a:pt x="39" y="278"/>
                        <a:pt x="68" y="536"/>
                        <a:pt x="87" y="795"/>
                      </a:cubicBezTo>
                      <a:lnTo>
                        <a:pt x="211" y="785"/>
                      </a:lnTo>
                      <a:cubicBezTo>
                        <a:pt x="192" y="517"/>
                        <a:pt x="163" y="259"/>
                        <a:pt x="125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2" name="Google Shape;852;p60"/>
                <p:cNvSpPr/>
                <p:nvPr/>
              </p:nvSpPr>
              <p:spPr>
                <a:xfrm>
                  <a:off x="8392727" y="4349438"/>
                  <a:ext cx="13473" cy="37529"/>
                </a:xfrm>
                <a:custGeom>
                  <a:rect b="b" l="l" r="r" t="t"/>
                  <a:pathLst>
                    <a:path extrusionOk="0" h="805" w="289">
                      <a:moveTo>
                        <a:pt x="116" y="0"/>
                      </a:moveTo>
                      <a:lnTo>
                        <a:pt x="1" y="48"/>
                      </a:lnTo>
                      <a:cubicBezTo>
                        <a:pt x="58" y="316"/>
                        <a:pt x="116" y="565"/>
                        <a:pt x="164" y="804"/>
                      </a:cubicBezTo>
                      <a:lnTo>
                        <a:pt x="288" y="766"/>
                      </a:lnTo>
                      <a:cubicBezTo>
                        <a:pt x="240" y="527"/>
                        <a:pt x="183" y="268"/>
                        <a:pt x="116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3" name="Google Shape;853;p60"/>
                <p:cNvSpPr/>
                <p:nvPr/>
              </p:nvSpPr>
              <p:spPr>
                <a:xfrm>
                  <a:off x="6997554" y="4489999"/>
                  <a:ext cx="30816" cy="12960"/>
                </a:xfrm>
                <a:custGeom>
                  <a:rect b="b" l="l" r="r" t="t"/>
                  <a:pathLst>
                    <a:path extrusionOk="0" h="278" w="661">
                      <a:moveTo>
                        <a:pt x="20" y="0"/>
                      </a:moveTo>
                      <a:lnTo>
                        <a:pt x="1" y="153"/>
                      </a:lnTo>
                      <a:cubicBezTo>
                        <a:pt x="221" y="191"/>
                        <a:pt x="431" y="230"/>
                        <a:pt x="642" y="278"/>
                      </a:cubicBezTo>
                      <a:lnTo>
                        <a:pt x="661" y="115"/>
                      </a:lnTo>
                      <a:cubicBezTo>
                        <a:pt x="450" y="77"/>
                        <a:pt x="240" y="38"/>
                        <a:pt x="20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4" name="Google Shape;854;p60"/>
                <p:cNvSpPr/>
                <p:nvPr/>
              </p:nvSpPr>
              <p:spPr>
                <a:xfrm>
                  <a:off x="8409277" y="4472563"/>
                  <a:ext cx="6247" cy="37110"/>
                </a:xfrm>
                <a:custGeom>
                  <a:rect b="b" l="l" r="r" t="t"/>
                  <a:pathLst>
                    <a:path extrusionOk="0" h="796" w="134">
                      <a:moveTo>
                        <a:pt x="134" y="1"/>
                      </a:moveTo>
                      <a:lnTo>
                        <a:pt x="10" y="10"/>
                      </a:lnTo>
                      <a:lnTo>
                        <a:pt x="10" y="336"/>
                      </a:lnTo>
                      <a:cubicBezTo>
                        <a:pt x="10" y="489"/>
                        <a:pt x="10" y="642"/>
                        <a:pt x="0" y="786"/>
                      </a:cubicBezTo>
                      <a:lnTo>
                        <a:pt x="124" y="795"/>
                      </a:lnTo>
                      <a:cubicBezTo>
                        <a:pt x="134" y="642"/>
                        <a:pt x="134" y="489"/>
                        <a:pt x="134" y="336"/>
                      </a:cubicBezTo>
                      <a:lnTo>
                        <a:pt x="134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5" name="Google Shape;855;p60"/>
                <p:cNvSpPr/>
                <p:nvPr/>
              </p:nvSpPr>
              <p:spPr>
                <a:xfrm>
                  <a:off x="8389184" y="4594849"/>
                  <a:ext cx="14779" cy="37482"/>
                </a:xfrm>
                <a:custGeom>
                  <a:rect b="b" l="l" r="r" t="t"/>
                  <a:pathLst>
                    <a:path extrusionOk="0" h="804" w="317">
                      <a:moveTo>
                        <a:pt x="201" y="0"/>
                      </a:moveTo>
                      <a:cubicBezTo>
                        <a:pt x="144" y="249"/>
                        <a:pt x="77" y="507"/>
                        <a:pt x="0" y="747"/>
                      </a:cubicBezTo>
                      <a:lnTo>
                        <a:pt x="125" y="804"/>
                      </a:lnTo>
                      <a:cubicBezTo>
                        <a:pt x="192" y="555"/>
                        <a:pt x="259" y="297"/>
                        <a:pt x="316" y="48"/>
                      </a:cubicBezTo>
                      <a:lnTo>
                        <a:pt x="201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60"/>
                <p:cNvSpPr/>
                <p:nvPr/>
              </p:nvSpPr>
              <p:spPr>
                <a:xfrm>
                  <a:off x="8403030" y="4534615"/>
                  <a:ext cx="10723" cy="37063"/>
                </a:xfrm>
                <a:custGeom>
                  <a:rect b="b" l="l" r="r" t="t"/>
                  <a:pathLst>
                    <a:path extrusionOk="0" h="795" w="230">
                      <a:moveTo>
                        <a:pt x="105" y="0"/>
                      </a:moveTo>
                      <a:cubicBezTo>
                        <a:pt x="77" y="258"/>
                        <a:pt x="48" y="517"/>
                        <a:pt x="0" y="766"/>
                      </a:cubicBezTo>
                      <a:lnTo>
                        <a:pt x="124" y="794"/>
                      </a:lnTo>
                      <a:cubicBezTo>
                        <a:pt x="172" y="546"/>
                        <a:pt x="201" y="278"/>
                        <a:pt x="230" y="19"/>
                      </a:cubicBezTo>
                      <a:lnTo>
                        <a:pt x="105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7" name="Google Shape;857;p60"/>
                <p:cNvSpPr/>
                <p:nvPr/>
              </p:nvSpPr>
              <p:spPr>
                <a:xfrm>
                  <a:off x="8340978" y="4707717"/>
                  <a:ext cx="21911" cy="34406"/>
                </a:xfrm>
                <a:custGeom>
                  <a:rect b="b" l="l" r="r" t="t"/>
                  <a:pathLst>
                    <a:path extrusionOk="0" h="738" w="470">
                      <a:moveTo>
                        <a:pt x="364" y="0"/>
                      </a:moveTo>
                      <a:cubicBezTo>
                        <a:pt x="250" y="220"/>
                        <a:pt x="125" y="441"/>
                        <a:pt x="1" y="642"/>
                      </a:cubicBezTo>
                      <a:lnTo>
                        <a:pt x="106" y="737"/>
                      </a:lnTo>
                      <a:cubicBezTo>
                        <a:pt x="230" y="527"/>
                        <a:pt x="355" y="307"/>
                        <a:pt x="470" y="86"/>
                      </a:cubicBezTo>
                      <a:lnTo>
                        <a:pt x="364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8" name="Google Shape;858;p60"/>
                <p:cNvSpPr/>
                <p:nvPr/>
              </p:nvSpPr>
              <p:spPr>
                <a:xfrm>
                  <a:off x="8368205" y="4653264"/>
                  <a:ext cx="18788" cy="36177"/>
                </a:xfrm>
                <a:custGeom>
                  <a:rect b="b" l="l" r="r" t="t"/>
                  <a:pathLst>
                    <a:path extrusionOk="0" h="776" w="403">
                      <a:moveTo>
                        <a:pt x="288" y="1"/>
                      </a:moveTo>
                      <a:cubicBezTo>
                        <a:pt x="202" y="230"/>
                        <a:pt x="106" y="470"/>
                        <a:pt x="1" y="699"/>
                      </a:cubicBezTo>
                      <a:lnTo>
                        <a:pt x="115" y="776"/>
                      </a:lnTo>
                      <a:cubicBezTo>
                        <a:pt x="221" y="537"/>
                        <a:pt x="316" y="297"/>
                        <a:pt x="403" y="58"/>
                      </a:cubicBezTo>
                      <a:lnTo>
                        <a:pt x="288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9" name="Google Shape;859;p60"/>
                <p:cNvSpPr/>
                <p:nvPr/>
              </p:nvSpPr>
              <p:spPr>
                <a:xfrm>
                  <a:off x="8229461" y="4842451"/>
                  <a:ext cx="28578" cy="26807"/>
                </a:xfrm>
                <a:custGeom>
                  <a:rect b="b" l="l" r="r" t="t"/>
                  <a:pathLst>
                    <a:path extrusionOk="0" h="575" w="613">
                      <a:moveTo>
                        <a:pt x="536" y="1"/>
                      </a:moveTo>
                      <a:cubicBezTo>
                        <a:pt x="364" y="154"/>
                        <a:pt x="182" y="297"/>
                        <a:pt x="0" y="441"/>
                      </a:cubicBezTo>
                      <a:lnTo>
                        <a:pt x="77" y="575"/>
                      </a:lnTo>
                      <a:cubicBezTo>
                        <a:pt x="259" y="431"/>
                        <a:pt x="431" y="278"/>
                        <a:pt x="613" y="125"/>
                      </a:cubicBezTo>
                      <a:lnTo>
                        <a:pt x="536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0" name="Google Shape;860;p60"/>
                <p:cNvSpPr/>
                <p:nvPr/>
              </p:nvSpPr>
              <p:spPr>
                <a:xfrm>
                  <a:off x="8089366" y="4925435"/>
                  <a:ext cx="30816" cy="17016"/>
                </a:xfrm>
                <a:custGeom>
                  <a:rect b="b" l="l" r="r" t="t"/>
                  <a:pathLst>
                    <a:path extrusionOk="0" h="365" w="661">
                      <a:moveTo>
                        <a:pt x="622" y="1"/>
                      </a:moveTo>
                      <a:cubicBezTo>
                        <a:pt x="421" y="77"/>
                        <a:pt x="211" y="144"/>
                        <a:pt x="0" y="211"/>
                      </a:cubicBezTo>
                      <a:lnTo>
                        <a:pt x="38" y="364"/>
                      </a:lnTo>
                      <a:cubicBezTo>
                        <a:pt x="249" y="297"/>
                        <a:pt x="459" y="230"/>
                        <a:pt x="660" y="154"/>
                      </a:cubicBezTo>
                      <a:lnTo>
                        <a:pt x="622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1" name="Google Shape;861;p60"/>
                <p:cNvSpPr/>
                <p:nvPr/>
              </p:nvSpPr>
              <p:spPr>
                <a:xfrm>
                  <a:off x="8185265" y="4875924"/>
                  <a:ext cx="29510" cy="23683"/>
                </a:xfrm>
                <a:custGeom>
                  <a:rect b="b" l="l" r="r" t="t"/>
                  <a:pathLst>
                    <a:path extrusionOk="0" h="508" w="633">
                      <a:moveTo>
                        <a:pt x="565" y="0"/>
                      </a:moveTo>
                      <a:cubicBezTo>
                        <a:pt x="384" y="134"/>
                        <a:pt x="192" y="259"/>
                        <a:pt x="1" y="374"/>
                      </a:cubicBezTo>
                      <a:lnTo>
                        <a:pt x="58" y="508"/>
                      </a:lnTo>
                      <a:cubicBezTo>
                        <a:pt x="250" y="393"/>
                        <a:pt x="451" y="268"/>
                        <a:pt x="632" y="134"/>
                      </a:cubicBezTo>
                      <a:lnTo>
                        <a:pt x="565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2" name="Google Shape;862;p60"/>
                <p:cNvSpPr/>
                <p:nvPr/>
              </p:nvSpPr>
              <p:spPr>
                <a:xfrm>
                  <a:off x="8138411" y="4904037"/>
                  <a:ext cx="30396" cy="20093"/>
                </a:xfrm>
                <a:custGeom>
                  <a:rect b="b" l="l" r="r" t="t"/>
                  <a:pathLst>
                    <a:path extrusionOk="0" h="431" w="652">
                      <a:moveTo>
                        <a:pt x="594" y="0"/>
                      </a:moveTo>
                      <a:cubicBezTo>
                        <a:pt x="403" y="106"/>
                        <a:pt x="202" y="201"/>
                        <a:pt x="1" y="287"/>
                      </a:cubicBezTo>
                      <a:lnTo>
                        <a:pt x="39" y="431"/>
                      </a:lnTo>
                      <a:cubicBezTo>
                        <a:pt x="250" y="345"/>
                        <a:pt x="451" y="249"/>
                        <a:pt x="652" y="144"/>
                      </a:cubicBez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60"/>
                <p:cNvSpPr/>
                <p:nvPr/>
              </p:nvSpPr>
              <p:spPr>
                <a:xfrm>
                  <a:off x="8327178" y="4113864"/>
                  <a:ext cx="13846" cy="37063"/>
                </a:xfrm>
                <a:custGeom>
                  <a:rect b="b" l="l" r="r" t="t"/>
                  <a:pathLst>
                    <a:path extrusionOk="0" h="795" w="297">
                      <a:moveTo>
                        <a:pt x="115" y="0"/>
                      </a:moveTo>
                      <a:lnTo>
                        <a:pt x="0" y="39"/>
                      </a:lnTo>
                      <a:cubicBezTo>
                        <a:pt x="48" y="278"/>
                        <a:pt x="115" y="527"/>
                        <a:pt x="182" y="795"/>
                      </a:cubicBezTo>
                      <a:lnTo>
                        <a:pt x="297" y="747"/>
                      </a:lnTo>
                      <a:cubicBezTo>
                        <a:pt x="230" y="479"/>
                        <a:pt x="172" y="240"/>
                        <a:pt x="115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60"/>
                <p:cNvSpPr/>
                <p:nvPr/>
              </p:nvSpPr>
              <p:spPr>
                <a:xfrm>
                  <a:off x="8039388" y="4940634"/>
                  <a:ext cx="30816" cy="12960"/>
                </a:xfrm>
                <a:custGeom>
                  <a:rect b="b" l="l" r="r" t="t"/>
                  <a:pathLst>
                    <a:path extrusionOk="0" h="278" w="661">
                      <a:moveTo>
                        <a:pt x="641" y="0"/>
                      </a:moveTo>
                      <a:cubicBezTo>
                        <a:pt x="431" y="48"/>
                        <a:pt x="211" y="96"/>
                        <a:pt x="0" y="124"/>
                      </a:cubicBezTo>
                      <a:lnTo>
                        <a:pt x="19" y="278"/>
                      </a:lnTo>
                      <a:cubicBezTo>
                        <a:pt x="230" y="249"/>
                        <a:pt x="450" y="201"/>
                        <a:pt x="661" y="153"/>
                      </a:cubicBezTo>
                      <a:lnTo>
                        <a:pt x="641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60"/>
                <p:cNvSpPr/>
                <p:nvPr/>
              </p:nvSpPr>
              <p:spPr>
                <a:xfrm>
                  <a:off x="8308437" y="4757695"/>
                  <a:ext cx="24569" cy="32587"/>
                </a:xfrm>
                <a:custGeom>
                  <a:rect b="b" l="l" r="r" t="t"/>
                  <a:pathLst>
                    <a:path extrusionOk="0" h="699" w="527">
                      <a:moveTo>
                        <a:pt x="421" y="0"/>
                      </a:moveTo>
                      <a:cubicBezTo>
                        <a:pt x="287" y="201"/>
                        <a:pt x="144" y="393"/>
                        <a:pt x="0" y="584"/>
                      </a:cubicBezTo>
                      <a:lnTo>
                        <a:pt x="86" y="699"/>
                      </a:lnTo>
                      <a:cubicBezTo>
                        <a:pt x="239" y="498"/>
                        <a:pt x="383" y="306"/>
                        <a:pt x="527" y="105"/>
                      </a:cubicBez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60"/>
                <p:cNvSpPr/>
                <p:nvPr/>
              </p:nvSpPr>
              <p:spPr>
                <a:xfrm>
                  <a:off x="8270954" y="4802730"/>
                  <a:ext cx="26807" cy="29510"/>
                </a:xfrm>
                <a:custGeom>
                  <a:rect b="b" l="l" r="r" t="t"/>
                  <a:pathLst>
                    <a:path extrusionOk="0" h="633" w="575">
                      <a:moveTo>
                        <a:pt x="479" y="1"/>
                      </a:moveTo>
                      <a:cubicBezTo>
                        <a:pt x="326" y="183"/>
                        <a:pt x="163" y="355"/>
                        <a:pt x="0" y="518"/>
                      </a:cubicBezTo>
                      <a:lnTo>
                        <a:pt x="77" y="632"/>
                      </a:lnTo>
                      <a:cubicBezTo>
                        <a:pt x="249" y="470"/>
                        <a:pt x="412" y="297"/>
                        <a:pt x="574" y="116"/>
                      </a:cubicBezTo>
                      <a:lnTo>
                        <a:pt x="479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60"/>
                <p:cNvSpPr/>
                <p:nvPr/>
              </p:nvSpPr>
              <p:spPr>
                <a:xfrm>
                  <a:off x="7988525" y="4949072"/>
                  <a:ext cx="30350" cy="8998"/>
                </a:xfrm>
                <a:custGeom>
                  <a:rect b="b" l="l" r="r" t="t"/>
                  <a:pathLst>
                    <a:path extrusionOk="0" h="193" w="651">
                      <a:moveTo>
                        <a:pt x="651" y="1"/>
                      </a:moveTo>
                      <a:cubicBezTo>
                        <a:pt x="431" y="20"/>
                        <a:pt x="211" y="30"/>
                        <a:pt x="0" y="39"/>
                      </a:cubicBezTo>
                      <a:lnTo>
                        <a:pt x="0" y="192"/>
                      </a:lnTo>
                      <a:cubicBezTo>
                        <a:pt x="220" y="192"/>
                        <a:pt x="431" y="173"/>
                        <a:pt x="651" y="154"/>
                      </a:cubicBezTo>
                      <a:lnTo>
                        <a:pt x="651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8" name="Google Shape;868;p60"/>
                <p:cNvSpPr/>
                <p:nvPr/>
              </p:nvSpPr>
              <p:spPr>
                <a:xfrm>
                  <a:off x="7387956" y="4633218"/>
                  <a:ext cx="29510" cy="24569"/>
                </a:xfrm>
                <a:custGeom>
                  <a:rect b="b" l="l" r="r" t="t"/>
                  <a:pathLst>
                    <a:path extrusionOk="0" h="527" w="633">
                      <a:moveTo>
                        <a:pt x="68" y="0"/>
                      </a:moveTo>
                      <a:lnTo>
                        <a:pt x="1" y="144"/>
                      </a:lnTo>
                      <a:cubicBezTo>
                        <a:pt x="192" y="268"/>
                        <a:pt x="383" y="402"/>
                        <a:pt x="565" y="526"/>
                      </a:cubicBezTo>
                      <a:lnTo>
                        <a:pt x="632" y="392"/>
                      </a:lnTo>
                      <a:cubicBezTo>
                        <a:pt x="450" y="268"/>
                        <a:pt x="259" y="134"/>
                        <a:pt x="68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60"/>
                <p:cNvSpPr/>
                <p:nvPr/>
              </p:nvSpPr>
              <p:spPr>
                <a:xfrm>
                  <a:off x="6844078" y="4474801"/>
                  <a:ext cx="30396" cy="8531"/>
                </a:xfrm>
                <a:custGeom>
                  <a:rect b="b" l="l" r="r" t="t"/>
                  <a:pathLst>
                    <a:path extrusionOk="0" h="183" w="652">
                      <a:moveTo>
                        <a:pt x="0" y="1"/>
                      </a:moveTo>
                      <a:lnTo>
                        <a:pt x="10" y="154"/>
                      </a:lnTo>
                      <a:cubicBezTo>
                        <a:pt x="221" y="163"/>
                        <a:pt x="441" y="173"/>
                        <a:pt x="651" y="182"/>
                      </a:cubicBezTo>
                      <a:lnTo>
                        <a:pt x="651" y="29"/>
                      </a:lnTo>
                      <a:cubicBezTo>
                        <a:pt x="441" y="20"/>
                        <a:pt x="221" y="10"/>
                        <a:pt x="0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0" name="Google Shape;870;p60"/>
                <p:cNvSpPr/>
                <p:nvPr/>
              </p:nvSpPr>
              <p:spPr>
                <a:xfrm>
                  <a:off x="6895408" y="4477505"/>
                  <a:ext cx="30816" cy="10303"/>
                </a:xfrm>
                <a:custGeom>
                  <a:rect b="b" l="l" r="r" t="t"/>
                  <a:pathLst>
                    <a:path extrusionOk="0" h="221" w="661">
                      <a:moveTo>
                        <a:pt x="10" y="0"/>
                      </a:moveTo>
                      <a:lnTo>
                        <a:pt x="0" y="153"/>
                      </a:lnTo>
                      <a:cubicBezTo>
                        <a:pt x="220" y="172"/>
                        <a:pt x="431" y="191"/>
                        <a:pt x="651" y="220"/>
                      </a:cubicBezTo>
                      <a:lnTo>
                        <a:pt x="660" y="57"/>
                      </a:lnTo>
                      <a:cubicBezTo>
                        <a:pt x="440" y="38"/>
                        <a:pt x="230" y="19"/>
                        <a:pt x="10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1" name="Google Shape;871;p60"/>
                <p:cNvSpPr/>
                <p:nvPr/>
              </p:nvSpPr>
              <p:spPr>
                <a:xfrm>
                  <a:off x="6793215" y="4474474"/>
                  <a:ext cx="29930" cy="7506"/>
                </a:xfrm>
                <a:custGeom>
                  <a:rect b="b" l="l" r="r" t="t"/>
                  <a:pathLst>
                    <a:path extrusionOk="0" h="161" w="642">
                      <a:moveTo>
                        <a:pt x="235" y="0"/>
                      </a:moveTo>
                      <a:cubicBezTo>
                        <a:pt x="156" y="0"/>
                        <a:pt x="77" y="3"/>
                        <a:pt x="0" y="8"/>
                      </a:cubicBezTo>
                      <a:lnTo>
                        <a:pt x="0" y="161"/>
                      </a:lnTo>
                      <a:lnTo>
                        <a:pt x="642" y="161"/>
                      </a:lnTo>
                      <a:lnTo>
                        <a:pt x="642" y="8"/>
                      </a:lnTo>
                      <a:lnTo>
                        <a:pt x="469" y="8"/>
                      </a:lnTo>
                      <a:cubicBezTo>
                        <a:pt x="393" y="3"/>
                        <a:pt x="314" y="0"/>
                        <a:pt x="235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60"/>
                <p:cNvSpPr/>
                <p:nvPr/>
              </p:nvSpPr>
              <p:spPr>
                <a:xfrm>
                  <a:off x="7148372" y="4525244"/>
                  <a:ext cx="30816" cy="16084"/>
                </a:xfrm>
                <a:custGeom>
                  <a:rect b="b" l="l" r="r" t="t"/>
                  <a:pathLst>
                    <a:path extrusionOk="0" h="345" w="661">
                      <a:moveTo>
                        <a:pt x="39" y="0"/>
                      </a:moveTo>
                      <a:lnTo>
                        <a:pt x="0" y="153"/>
                      </a:lnTo>
                      <a:cubicBezTo>
                        <a:pt x="211" y="211"/>
                        <a:pt x="421" y="278"/>
                        <a:pt x="632" y="345"/>
                      </a:cubicBezTo>
                      <a:lnTo>
                        <a:pt x="661" y="201"/>
                      </a:lnTo>
                      <a:cubicBezTo>
                        <a:pt x="460" y="125"/>
                        <a:pt x="249" y="58"/>
                        <a:pt x="39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3" name="Google Shape;873;p60"/>
                <p:cNvSpPr/>
                <p:nvPr/>
              </p:nvSpPr>
              <p:spPr>
                <a:xfrm>
                  <a:off x="7098861" y="4511398"/>
                  <a:ext cx="30816" cy="14779"/>
                </a:xfrm>
                <a:custGeom>
                  <a:rect b="b" l="l" r="r" t="t"/>
                  <a:pathLst>
                    <a:path extrusionOk="0" h="317" w="661">
                      <a:moveTo>
                        <a:pt x="19" y="0"/>
                      </a:moveTo>
                      <a:lnTo>
                        <a:pt x="0" y="154"/>
                      </a:lnTo>
                      <a:cubicBezTo>
                        <a:pt x="211" y="201"/>
                        <a:pt x="421" y="259"/>
                        <a:pt x="632" y="316"/>
                      </a:cubicBezTo>
                      <a:lnTo>
                        <a:pt x="660" y="163"/>
                      </a:lnTo>
                      <a:cubicBezTo>
                        <a:pt x="450" y="106"/>
                        <a:pt x="239" y="48"/>
                        <a:pt x="19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4" name="Google Shape;874;p60"/>
                <p:cNvSpPr/>
                <p:nvPr/>
              </p:nvSpPr>
              <p:spPr>
                <a:xfrm>
                  <a:off x="6946691" y="4482820"/>
                  <a:ext cx="30816" cy="11235"/>
                </a:xfrm>
                <a:custGeom>
                  <a:rect b="b" l="l" r="r" t="t"/>
                  <a:pathLst>
                    <a:path extrusionOk="0" h="241" w="661">
                      <a:moveTo>
                        <a:pt x="20" y="1"/>
                      </a:moveTo>
                      <a:lnTo>
                        <a:pt x="1" y="154"/>
                      </a:lnTo>
                      <a:cubicBezTo>
                        <a:pt x="221" y="183"/>
                        <a:pt x="431" y="211"/>
                        <a:pt x="642" y="240"/>
                      </a:cubicBezTo>
                      <a:lnTo>
                        <a:pt x="661" y="87"/>
                      </a:lnTo>
                      <a:cubicBezTo>
                        <a:pt x="450" y="49"/>
                        <a:pt x="230" y="20"/>
                        <a:pt x="20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5" name="Google Shape;875;p60"/>
                <p:cNvSpPr/>
                <p:nvPr/>
              </p:nvSpPr>
              <p:spPr>
                <a:xfrm>
                  <a:off x="7048417" y="4499370"/>
                  <a:ext cx="30816" cy="13846"/>
                </a:xfrm>
                <a:custGeom>
                  <a:rect b="b" l="l" r="r" t="t"/>
                  <a:pathLst>
                    <a:path extrusionOk="0" h="297" w="661">
                      <a:moveTo>
                        <a:pt x="20" y="0"/>
                      </a:moveTo>
                      <a:lnTo>
                        <a:pt x="1" y="163"/>
                      </a:lnTo>
                      <a:cubicBezTo>
                        <a:pt x="211" y="201"/>
                        <a:pt x="422" y="249"/>
                        <a:pt x="632" y="297"/>
                      </a:cubicBezTo>
                      <a:lnTo>
                        <a:pt x="661" y="144"/>
                      </a:lnTo>
                      <a:cubicBezTo>
                        <a:pt x="450" y="96"/>
                        <a:pt x="240" y="48"/>
                        <a:pt x="20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6" name="Google Shape;876;p60"/>
                <p:cNvSpPr/>
                <p:nvPr/>
              </p:nvSpPr>
              <p:spPr>
                <a:xfrm>
                  <a:off x="7690898" y="4866973"/>
                  <a:ext cx="29977" cy="22844"/>
                </a:xfrm>
                <a:custGeom>
                  <a:rect b="b" l="l" r="r" t="t"/>
                  <a:pathLst>
                    <a:path extrusionOk="0" h="490" w="643">
                      <a:moveTo>
                        <a:pt x="68" y="1"/>
                      </a:moveTo>
                      <a:lnTo>
                        <a:pt x="1" y="135"/>
                      </a:lnTo>
                      <a:cubicBezTo>
                        <a:pt x="202" y="259"/>
                        <a:pt x="393" y="374"/>
                        <a:pt x="585" y="489"/>
                      </a:cubicBezTo>
                      <a:lnTo>
                        <a:pt x="642" y="345"/>
                      </a:lnTo>
                      <a:cubicBezTo>
                        <a:pt x="451" y="240"/>
                        <a:pt x="259" y="125"/>
                        <a:pt x="68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60"/>
                <p:cNvSpPr/>
                <p:nvPr/>
              </p:nvSpPr>
              <p:spPr>
                <a:xfrm>
                  <a:off x="7646282" y="4836670"/>
                  <a:ext cx="29044" cy="24569"/>
                </a:xfrm>
                <a:custGeom>
                  <a:rect b="b" l="l" r="r" t="t"/>
                  <a:pathLst>
                    <a:path extrusionOk="0" h="527" w="623">
                      <a:moveTo>
                        <a:pt x="68" y="0"/>
                      </a:moveTo>
                      <a:lnTo>
                        <a:pt x="1" y="134"/>
                      </a:lnTo>
                      <a:cubicBezTo>
                        <a:pt x="192" y="268"/>
                        <a:pt x="384" y="402"/>
                        <a:pt x="565" y="527"/>
                      </a:cubicBezTo>
                      <a:lnTo>
                        <a:pt x="623" y="393"/>
                      </a:lnTo>
                      <a:cubicBezTo>
                        <a:pt x="441" y="268"/>
                        <a:pt x="259" y="134"/>
                        <a:pt x="68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60"/>
                <p:cNvSpPr/>
                <p:nvPr/>
              </p:nvSpPr>
              <p:spPr>
                <a:xfrm>
                  <a:off x="7602552" y="4804082"/>
                  <a:ext cx="28625" cy="25501"/>
                </a:xfrm>
                <a:custGeom>
                  <a:rect b="b" l="l" r="r" t="t"/>
                  <a:pathLst>
                    <a:path extrusionOk="0" h="547" w="614">
                      <a:moveTo>
                        <a:pt x="68" y="1"/>
                      </a:moveTo>
                      <a:lnTo>
                        <a:pt x="1" y="125"/>
                      </a:lnTo>
                      <a:cubicBezTo>
                        <a:pt x="183" y="278"/>
                        <a:pt x="365" y="412"/>
                        <a:pt x="546" y="546"/>
                      </a:cubicBezTo>
                      <a:lnTo>
                        <a:pt x="613" y="412"/>
                      </a:lnTo>
                      <a:cubicBezTo>
                        <a:pt x="432" y="278"/>
                        <a:pt x="250" y="144"/>
                        <a:pt x="68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9" name="Google Shape;879;p60"/>
                <p:cNvSpPr/>
                <p:nvPr/>
              </p:nvSpPr>
              <p:spPr>
                <a:xfrm>
                  <a:off x="7197883" y="4541282"/>
                  <a:ext cx="30816" cy="17902"/>
                </a:xfrm>
                <a:custGeom>
                  <a:rect b="b" l="l" r="r" t="t"/>
                  <a:pathLst>
                    <a:path extrusionOk="0" h="384" w="661">
                      <a:moveTo>
                        <a:pt x="39" y="1"/>
                      </a:moveTo>
                      <a:lnTo>
                        <a:pt x="1" y="154"/>
                      </a:lnTo>
                      <a:cubicBezTo>
                        <a:pt x="211" y="230"/>
                        <a:pt x="422" y="307"/>
                        <a:pt x="623" y="383"/>
                      </a:cubicBezTo>
                      <a:lnTo>
                        <a:pt x="661" y="230"/>
                      </a:lnTo>
                      <a:cubicBezTo>
                        <a:pt x="460" y="154"/>
                        <a:pt x="249" y="77"/>
                        <a:pt x="39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0" name="Google Shape;880;p60"/>
                <p:cNvSpPr/>
                <p:nvPr/>
              </p:nvSpPr>
              <p:spPr>
                <a:xfrm>
                  <a:off x="7559288" y="4769723"/>
                  <a:ext cx="28625" cy="26387"/>
                </a:xfrm>
                <a:custGeom>
                  <a:rect b="b" l="l" r="r" t="t"/>
                  <a:pathLst>
                    <a:path extrusionOk="0" h="566" w="614">
                      <a:moveTo>
                        <a:pt x="77" y="1"/>
                      </a:moveTo>
                      <a:lnTo>
                        <a:pt x="1" y="135"/>
                      </a:lnTo>
                      <a:cubicBezTo>
                        <a:pt x="192" y="288"/>
                        <a:pt x="364" y="431"/>
                        <a:pt x="546" y="565"/>
                      </a:cubicBezTo>
                      <a:lnTo>
                        <a:pt x="613" y="441"/>
                      </a:lnTo>
                      <a:cubicBezTo>
                        <a:pt x="441" y="297"/>
                        <a:pt x="259" y="154"/>
                        <a:pt x="77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60"/>
                <p:cNvSpPr/>
                <p:nvPr/>
              </p:nvSpPr>
              <p:spPr>
                <a:xfrm>
                  <a:off x="7885913" y="4943291"/>
                  <a:ext cx="30816" cy="11655"/>
                </a:xfrm>
                <a:custGeom>
                  <a:rect b="b" l="l" r="r" t="t"/>
                  <a:pathLst>
                    <a:path extrusionOk="0" h="250" w="661">
                      <a:moveTo>
                        <a:pt x="19" y="0"/>
                      </a:moveTo>
                      <a:lnTo>
                        <a:pt x="0" y="163"/>
                      </a:lnTo>
                      <a:cubicBezTo>
                        <a:pt x="211" y="192"/>
                        <a:pt x="431" y="221"/>
                        <a:pt x="651" y="249"/>
                      </a:cubicBezTo>
                      <a:lnTo>
                        <a:pt x="660" y="87"/>
                      </a:lnTo>
                      <a:cubicBezTo>
                        <a:pt x="440" y="67"/>
                        <a:pt x="230" y="39"/>
                        <a:pt x="19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60"/>
                <p:cNvSpPr/>
                <p:nvPr/>
              </p:nvSpPr>
              <p:spPr>
                <a:xfrm>
                  <a:off x="7341988" y="4605525"/>
                  <a:ext cx="29977" cy="22378"/>
                </a:xfrm>
                <a:custGeom>
                  <a:rect b="b" l="l" r="r" t="t"/>
                  <a:pathLst>
                    <a:path extrusionOk="0" h="480" w="643">
                      <a:moveTo>
                        <a:pt x="58" y="1"/>
                      </a:moveTo>
                      <a:lnTo>
                        <a:pt x="1" y="144"/>
                      </a:lnTo>
                      <a:cubicBezTo>
                        <a:pt x="202" y="259"/>
                        <a:pt x="403" y="374"/>
                        <a:pt x="585" y="479"/>
                      </a:cubicBezTo>
                      <a:lnTo>
                        <a:pt x="642" y="345"/>
                      </a:lnTo>
                      <a:cubicBezTo>
                        <a:pt x="460" y="221"/>
                        <a:pt x="259" y="116"/>
                        <a:pt x="58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60"/>
                <p:cNvSpPr/>
                <p:nvPr/>
              </p:nvSpPr>
              <p:spPr>
                <a:xfrm>
                  <a:off x="7431687" y="4665339"/>
                  <a:ext cx="28578" cy="26807"/>
                </a:xfrm>
                <a:custGeom>
                  <a:rect b="b" l="l" r="r" t="t"/>
                  <a:pathLst>
                    <a:path extrusionOk="0" h="575" w="613">
                      <a:moveTo>
                        <a:pt x="77" y="0"/>
                      </a:moveTo>
                      <a:lnTo>
                        <a:pt x="1" y="134"/>
                      </a:lnTo>
                      <a:lnTo>
                        <a:pt x="67" y="192"/>
                      </a:lnTo>
                      <a:lnTo>
                        <a:pt x="546" y="574"/>
                      </a:lnTo>
                      <a:lnTo>
                        <a:pt x="613" y="440"/>
                      </a:lnTo>
                      <a:lnTo>
                        <a:pt x="144" y="58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4" name="Google Shape;884;p60"/>
                <p:cNvSpPr/>
                <p:nvPr/>
              </p:nvSpPr>
              <p:spPr>
                <a:xfrm>
                  <a:off x="7474531" y="4700118"/>
                  <a:ext cx="28158" cy="26807"/>
                </a:xfrm>
                <a:custGeom>
                  <a:rect b="b" l="l" r="r" t="t"/>
                  <a:pathLst>
                    <a:path extrusionOk="0" h="575" w="604">
                      <a:moveTo>
                        <a:pt x="67" y="1"/>
                      </a:moveTo>
                      <a:lnTo>
                        <a:pt x="0" y="135"/>
                      </a:lnTo>
                      <a:lnTo>
                        <a:pt x="536" y="575"/>
                      </a:lnTo>
                      <a:lnTo>
                        <a:pt x="603" y="441"/>
                      </a:lnTo>
                      <a:lnTo>
                        <a:pt x="67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60"/>
                <p:cNvSpPr/>
                <p:nvPr/>
              </p:nvSpPr>
              <p:spPr>
                <a:xfrm>
                  <a:off x="7516909" y="4734944"/>
                  <a:ext cx="28578" cy="26807"/>
                </a:xfrm>
                <a:custGeom>
                  <a:rect b="b" l="l" r="r" t="t"/>
                  <a:pathLst>
                    <a:path extrusionOk="0" h="575" w="613">
                      <a:moveTo>
                        <a:pt x="77" y="0"/>
                      </a:moveTo>
                      <a:lnTo>
                        <a:pt x="0" y="134"/>
                      </a:lnTo>
                      <a:lnTo>
                        <a:pt x="536" y="574"/>
                      </a:lnTo>
                      <a:lnTo>
                        <a:pt x="613" y="440"/>
                      </a:lnTo>
                      <a:lnTo>
                        <a:pt x="77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60"/>
                <p:cNvSpPr/>
                <p:nvPr/>
              </p:nvSpPr>
              <p:spPr>
                <a:xfrm>
                  <a:off x="7937196" y="4949072"/>
                  <a:ext cx="30396" cy="8998"/>
                </a:xfrm>
                <a:custGeom>
                  <a:rect b="b" l="l" r="r" t="t"/>
                  <a:pathLst>
                    <a:path extrusionOk="0" h="193" w="652">
                      <a:moveTo>
                        <a:pt x="10" y="1"/>
                      </a:moveTo>
                      <a:lnTo>
                        <a:pt x="1" y="164"/>
                      </a:lnTo>
                      <a:cubicBezTo>
                        <a:pt x="211" y="173"/>
                        <a:pt x="431" y="183"/>
                        <a:pt x="651" y="192"/>
                      </a:cubicBezTo>
                      <a:lnTo>
                        <a:pt x="651" y="30"/>
                      </a:lnTo>
                      <a:cubicBezTo>
                        <a:pt x="431" y="30"/>
                        <a:pt x="211" y="20"/>
                        <a:pt x="10" y="1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60"/>
                <p:cNvSpPr/>
                <p:nvPr/>
              </p:nvSpPr>
              <p:spPr>
                <a:xfrm>
                  <a:off x="8054120" y="3174646"/>
                  <a:ext cx="97716" cy="6760"/>
                </a:xfrm>
                <a:custGeom>
                  <a:rect b="b" l="l" r="r" t="t"/>
                  <a:pathLst>
                    <a:path extrusionOk="0" h="145" w="2096">
                      <a:moveTo>
                        <a:pt x="0" y="1"/>
                      </a:moveTo>
                      <a:lnTo>
                        <a:pt x="0" y="144"/>
                      </a:lnTo>
                      <a:lnTo>
                        <a:pt x="2096" y="144"/>
                      </a:lnTo>
                      <a:lnTo>
                        <a:pt x="2096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60"/>
                <p:cNvSpPr/>
                <p:nvPr/>
              </p:nvSpPr>
              <p:spPr>
                <a:xfrm>
                  <a:off x="7992068" y="3229099"/>
                  <a:ext cx="97762" cy="6713"/>
                </a:xfrm>
                <a:custGeom>
                  <a:rect b="b" l="l" r="r" t="t"/>
                  <a:pathLst>
                    <a:path extrusionOk="0" h="144" w="2097">
                      <a:moveTo>
                        <a:pt x="1" y="0"/>
                      </a:moveTo>
                      <a:lnTo>
                        <a:pt x="1" y="144"/>
                      </a:lnTo>
                      <a:lnTo>
                        <a:pt x="2097" y="144"/>
                      </a:lnTo>
                      <a:lnTo>
                        <a:pt x="2097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9" name="Google Shape;889;p60"/>
                <p:cNvSpPr/>
                <p:nvPr/>
              </p:nvSpPr>
              <p:spPr>
                <a:xfrm>
                  <a:off x="7370100" y="4667577"/>
                  <a:ext cx="70116" cy="7179"/>
                </a:xfrm>
                <a:custGeom>
                  <a:rect b="b" l="l" r="r" t="t"/>
                  <a:pathLst>
                    <a:path extrusionOk="0" h="154" w="1504">
                      <a:moveTo>
                        <a:pt x="1" y="0"/>
                      </a:moveTo>
                      <a:lnTo>
                        <a:pt x="1" y="153"/>
                      </a:lnTo>
                      <a:lnTo>
                        <a:pt x="1503" y="153"/>
                      </a:lnTo>
                      <a:lnTo>
                        <a:pt x="1503" y="0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0" name="Google Shape;890;p60"/>
                <p:cNvSpPr/>
                <p:nvPr/>
              </p:nvSpPr>
              <p:spPr>
                <a:xfrm>
                  <a:off x="7306323" y="4614010"/>
                  <a:ext cx="97762" cy="6760"/>
                </a:xfrm>
                <a:custGeom>
                  <a:rect b="b" l="l" r="r" t="t"/>
                  <a:pathLst>
                    <a:path extrusionOk="0" h="145" w="2097">
                      <a:moveTo>
                        <a:pt x="0" y="1"/>
                      </a:moveTo>
                      <a:lnTo>
                        <a:pt x="0" y="144"/>
                      </a:lnTo>
                      <a:lnTo>
                        <a:pt x="2096" y="144"/>
                      </a:lnTo>
                      <a:lnTo>
                        <a:pt x="2096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1" name="Google Shape;891;p60"/>
                <p:cNvSpPr/>
                <p:nvPr/>
              </p:nvSpPr>
              <p:spPr>
                <a:xfrm>
                  <a:off x="7147486" y="4250975"/>
                  <a:ext cx="44662" cy="38275"/>
                </a:xfrm>
                <a:custGeom>
                  <a:rect b="b" l="l" r="r" t="t"/>
                  <a:pathLst>
                    <a:path extrusionOk="0" h="821" w="958">
                      <a:moveTo>
                        <a:pt x="546" y="151"/>
                      </a:moveTo>
                      <a:cubicBezTo>
                        <a:pt x="689" y="151"/>
                        <a:pt x="814" y="265"/>
                        <a:pt x="814" y="409"/>
                      </a:cubicBezTo>
                      <a:cubicBezTo>
                        <a:pt x="814" y="571"/>
                        <a:pt x="682" y="676"/>
                        <a:pt x="546" y="676"/>
                      </a:cubicBezTo>
                      <a:cubicBezTo>
                        <a:pt x="481" y="676"/>
                        <a:pt x="416" y="653"/>
                        <a:pt x="364" y="600"/>
                      </a:cubicBezTo>
                      <a:cubicBezTo>
                        <a:pt x="192" y="428"/>
                        <a:pt x="316" y="151"/>
                        <a:pt x="546" y="151"/>
                      </a:cubicBezTo>
                      <a:close/>
                      <a:moveTo>
                        <a:pt x="546" y="0"/>
                      </a:moveTo>
                      <a:cubicBezTo>
                        <a:pt x="445" y="0"/>
                        <a:pt x="342" y="38"/>
                        <a:pt x="259" y="122"/>
                      </a:cubicBezTo>
                      <a:cubicBezTo>
                        <a:pt x="0" y="380"/>
                        <a:pt x="182" y="820"/>
                        <a:pt x="546" y="820"/>
                      </a:cubicBezTo>
                      <a:cubicBezTo>
                        <a:pt x="775" y="820"/>
                        <a:pt x="957" y="639"/>
                        <a:pt x="957" y="409"/>
                      </a:cubicBezTo>
                      <a:cubicBezTo>
                        <a:pt x="957" y="163"/>
                        <a:pt x="756" y="0"/>
                        <a:pt x="546" y="0"/>
                      </a:cubicBez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2" name="Google Shape;892;p60"/>
                <p:cNvSpPr/>
                <p:nvPr/>
              </p:nvSpPr>
              <p:spPr>
                <a:xfrm>
                  <a:off x="7970203" y="3617262"/>
                  <a:ext cx="6760" cy="37063"/>
                </a:xfrm>
                <a:custGeom>
                  <a:rect b="b" l="l" r="r" t="t"/>
                  <a:pathLst>
                    <a:path extrusionOk="0" h="795" w="145">
                      <a:moveTo>
                        <a:pt x="1" y="1"/>
                      </a:moveTo>
                      <a:lnTo>
                        <a:pt x="1" y="795"/>
                      </a:lnTo>
                      <a:lnTo>
                        <a:pt x="144" y="795"/>
                      </a:lnTo>
                      <a:lnTo>
                        <a:pt x="144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3" name="Google Shape;893;p60"/>
                <p:cNvSpPr/>
                <p:nvPr/>
              </p:nvSpPr>
              <p:spPr>
                <a:xfrm>
                  <a:off x="7955051" y="3632414"/>
                  <a:ext cx="37063" cy="6760"/>
                </a:xfrm>
                <a:custGeom>
                  <a:rect b="b" l="l" r="r" t="t"/>
                  <a:pathLst>
                    <a:path extrusionOk="0" h="145" w="795">
                      <a:moveTo>
                        <a:pt x="0" y="1"/>
                      </a:moveTo>
                      <a:lnTo>
                        <a:pt x="0" y="145"/>
                      </a:lnTo>
                      <a:lnTo>
                        <a:pt x="795" y="145"/>
                      </a:lnTo>
                      <a:lnTo>
                        <a:pt x="795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4" name="Google Shape;894;p60"/>
                <p:cNvSpPr/>
                <p:nvPr/>
              </p:nvSpPr>
              <p:spPr>
                <a:xfrm>
                  <a:off x="7383947" y="4383331"/>
                  <a:ext cx="7179" cy="37110"/>
                </a:xfrm>
                <a:custGeom>
                  <a:rect b="b" l="l" r="r" t="t"/>
                  <a:pathLst>
                    <a:path extrusionOk="0" h="796" w="154">
                      <a:moveTo>
                        <a:pt x="0" y="1"/>
                      </a:moveTo>
                      <a:lnTo>
                        <a:pt x="0" y="795"/>
                      </a:lnTo>
                      <a:lnTo>
                        <a:pt x="154" y="795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5" name="Google Shape;895;p60"/>
                <p:cNvSpPr/>
                <p:nvPr/>
              </p:nvSpPr>
              <p:spPr>
                <a:xfrm>
                  <a:off x="7368795" y="4398063"/>
                  <a:ext cx="37063" cy="7179"/>
                </a:xfrm>
                <a:custGeom>
                  <a:rect b="b" l="l" r="r" t="t"/>
                  <a:pathLst>
                    <a:path extrusionOk="0" h="154" w="795">
                      <a:moveTo>
                        <a:pt x="0" y="1"/>
                      </a:moveTo>
                      <a:lnTo>
                        <a:pt x="0" y="154"/>
                      </a:lnTo>
                      <a:lnTo>
                        <a:pt x="794" y="154"/>
                      </a:lnTo>
                      <a:lnTo>
                        <a:pt x="794" y="1"/>
                      </a:lnTo>
                      <a:close/>
                    </a:path>
                  </a:pathLst>
                </a:custGeom>
                <a:solidFill>
                  <a:srgbClr val="F49D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6" name="Google Shape;896;p60"/>
                <p:cNvSpPr/>
                <p:nvPr/>
              </p:nvSpPr>
              <p:spPr>
                <a:xfrm>
                  <a:off x="7609265" y="3122245"/>
                  <a:ext cx="640279" cy="890489"/>
                </a:xfrm>
                <a:custGeom>
                  <a:rect b="b" l="l" r="r" t="t"/>
                  <a:pathLst>
                    <a:path extrusionOk="0" h="19101" w="13734">
                      <a:moveTo>
                        <a:pt x="6661" y="0"/>
                      </a:moveTo>
                      <a:cubicBezTo>
                        <a:pt x="6268" y="0"/>
                        <a:pt x="5851" y="36"/>
                        <a:pt x="5408" y="110"/>
                      </a:cubicBezTo>
                      <a:cubicBezTo>
                        <a:pt x="1742" y="732"/>
                        <a:pt x="1522" y="4254"/>
                        <a:pt x="1580" y="4934"/>
                      </a:cubicBezTo>
                      <a:cubicBezTo>
                        <a:pt x="1580" y="4934"/>
                        <a:pt x="527" y="4991"/>
                        <a:pt x="527" y="5623"/>
                      </a:cubicBezTo>
                      <a:cubicBezTo>
                        <a:pt x="527" y="6245"/>
                        <a:pt x="1522" y="7346"/>
                        <a:pt x="1522" y="7346"/>
                      </a:cubicBezTo>
                      <a:cubicBezTo>
                        <a:pt x="1522" y="7346"/>
                        <a:pt x="0" y="14265"/>
                        <a:pt x="4872" y="14322"/>
                      </a:cubicBezTo>
                      <a:lnTo>
                        <a:pt x="5398" y="16677"/>
                      </a:lnTo>
                      <a:cubicBezTo>
                        <a:pt x="5398" y="16677"/>
                        <a:pt x="12625" y="19100"/>
                        <a:pt x="13183" y="19100"/>
                      </a:cubicBezTo>
                      <a:cubicBezTo>
                        <a:pt x="13205" y="19100"/>
                        <a:pt x="13217" y="19096"/>
                        <a:pt x="13217" y="19088"/>
                      </a:cubicBezTo>
                      <a:cubicBezTo>
                        <a:pt x="13217" y="18878"/>
                        <a:pt x="11064" y="11279"/>
                        <a:pt x="11064" y="11279"/>
                      </a:cubicBezTo>
                      <a:cubicBezTo>
                        <a:pt x="11064" y="11279"/>
                        <a:pt x="13734" y="7872"/>
                        <a:pt x="12528" y="4943"/>
                      </a:cubicBezTo>
                      <a:cubicBezTo>
                        <a:pt x="11455" y="2328"/>
                        <a:pt x="9850" y="0"/>
                        <a:pt x="666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60"/>
                <p:cNvSpPr/>
                <p:nvPr/>
              </p:nvSpPr>
              <p:spPr>
                <a:xfrm>
                  <a:off x="7836821" y="3690456"/>
                  <a:ext cx="218228" cy="177156"/>
                </a:xfrm>
                <a:custGeom>
                  <a:rect b="b" l="l" r="r" t="t"/>
                  <a:pathLst>
                    <a:path extrusionOk="0" h="3800" w="4681">
                      <a:moveTo>
                        <a:pt x="4680" y="0"/>
                      </a:moveTo>
                      <a:cubicBezTo>
                        <a:pt x="4680" y="0"/>
                        <a:pt x="2154" y="1857"/>
                        <a:pt x="0" y="2134"/>
                      </a:cubicBezTo>
                      <a:lnTo>
                        <a:pt x="374" y="3800"/>
                      </a:lnTo>
                      <a:cubicBezTo>
                        <a:pt x="3646" y="2986"/>
                        <a:pt x="4680" y="0"/>
                        <a:pt x="468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8" name="Google Shape;898;p60"/>
                <p:cNvSpPr/>
                <p:nvPr/>
              </p:nvSpPr>
              <p:spPr>
                <a:xfrm>
                  <a:off x="7597237" y="2895715"/>
                  <a:ext cx="806712" cy="737482"/>
                </a:xfrm>
                <a:custGeom>
                  <a:rect b="b" l="l" r="r" t="t"/>
                  <a:pathLst>
                    <a:path extrusionOk="0" h="15819" w="17304">
                      <a:moveTo>
                        <a:pt x="3676" y="0"/>
                      </a:moveTo>
                      <a:cubicBezTo>
                        <a:pt x="2319" y="0"/>
                        <a:pt x="1123" y="559"/>
                        <a:pt x="785" y="1830"/>
                      </a:cubicBezTo>
                      <a:cubicBezTo>
                        <a:pt x="0" y="4816"/>
                        <a:pt x="3024" y="6357"/>
                        <a:pt x="3024" y="6357"/>
                      </a:cubicBezTo>
                      <a:cubicBezTo>
                        <a:pt x="3890" y="7757"/>
                        <a:pt x="5054" y="8120"/>
                        <a:pt x="6030" y="8120"/>
                      </a:cubicBezTo>
                      <a:cubicBezTo>
                        <a:pt x="7082" y="8120"/>
                        <a:pt x="7915" y="7697"/>
                        <a:pt x="7915" y="7697"/>
                      </a:cubicBezTo>
                      <a:lnTo>
                        <a:pt x="7915" y="7697"/>
                      </a:lnTo>
                      <a:cubicBezTo>
                        <a:pt x="6907" y="11651"/>
                        <a:pt x="8271" y="11894"/>
                        <a:pt x="8621" y="11894"/>
                      </a:cubicBezTo>
                      <a:cubicBezTo>
                        <a:pt x="8670" y="11894"/>
                        <a:pt x="8699" y="11889"/>
                        <a:pt x="8699" y="11889"/>
                      </a:cubicBezTo>
                      <a:lnTo>
                        <a:pt x="9647" y="13784"/>
                      </a:lnTo>
                      <a:cubicBezTo>
                        <a:pt x="9647" y="13784"/>
                        <a:pt x="9800" y="15085"/>
                        <a:pt x="11638" y="15698"/>
                      </a:cubicBezTo>
                      <a:cubicBezTo>
                        <a:pt x="11894" y="15782"/>
                        <a:pt x="12106" y="15819"/>
                        <a:pt x="12282" y="15819"/>
                      </a:cubicBezTo>
                      <a:cubicBezTo>
                        <a:pt x="13358" y="15819"/>
                        <a:pt x="13054" y="14454"/>
                        <a:pt x="13054" y="14454"/>
                      </a:cubicBezTo>
                      <a:cubicBezTo>
                        <a:pt x="13054" y="14454"/>
                        <a:pt x="16461" y="14090"/>
                        <a:pt x="16882" y="11315"/>
                      </a:cubicBezTo>
                      <a:cubicBezTo>
                        <a:pt x="17303" y="8539"/>
                        <a:pt x="13006" y="8376"/>
                        <a:pt x="13006" y="8376"/>
                      </a:cubicBezTo>
                      <a:cubicBezTo>
                        <a:pt x="13504" y="6912"/>
                        <a:pt x="13312" y="5285"/>
                        <a:pt x="12480" y="3974"/>
                      </a:cubicBezTo>
                      <a:cubicBezTo>
                        <a:pt x="11707" y="2748"/>
                        <a:pt x="10545" y="2469"/>
                        <a:pt x="9648" y="2469"/>
                      </a:cubicBezTo>
                      <a:cubicBezTo>
                        <a:pt x="8900" y="2469"/>
                        <a:pt x="8336" y="2663"/>
                        <a:pt x="8336" y="2663"/>
                      </a:cubicBezTo>
                      <a:cubicBezTo>
                        <a:pt x="7627" y="1015"/>
                        <a:pt x="5505" y="0"/>
                        <a:pt x="36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9" name="Google Shape;899;p60"/>
                <p:cNvSpPr/>
                <p:nvPr/>
              </p:nvSpPr>
              <p:spPr>
                <a:xfrm>
                  <a:off x="8190626" y="3020985"/>
                  <a:ext cx="73240" cy="275291"/>
                </a:xfrm>
                <a:custGeom>
                  <a:rect b="b" l="l" r="r" t="t"/>
                  <a:pathLst>
                    <a:path extrusionOk="0" h="5905" w="1571">
                      <a:moveTo>
                        <a:pt x="365" y="0"/>
                      </a:moveTo>
                      <a:cubicBezTo>
                        <a:pt x="309" y="0"/>
                        <a:pt x="254" y="53"/>
                        <a:pt x="288" y="120"/>
                      </a:cubicBezTo>
                      <a:cubicBezTo>
                        <a:pt x="1082" y="1517"/>
                        <a:pt x="1570" y="3249"/>
                        <a:pt x="824" y="4771"/>
                      </a:cubicBezTo>
                      <a:cubicBezTo>
                        <a:pt x="642" y="5154"/>
                        <a:pt x="383" y="5488"/>
                        <a:pt x="68" y="5766"/>
                      </a:cubicBezTo>
                      <a:cubicBezTo>
                        <a:pt x="1" y="5818"/>
                        <a:pt x="61" y="5905"/>
                        <a:pt x="132" y="5905"/>
                      </a:cubicBezTo>
                      <a:cubicBezTo>
                        <a:pt x="152" y="5905"/>
                        <a:pt x="173" y="5898"/>
                        <a:pt x="192" y="5881"/>
                      </a:cubicBezTo>
                      <a:cubicBezTo>
                        <a:pt x="766" y="5364"/>
                        <a:pt x="1159" y="4665"/>
                        <a:pt x="1293" y="3900"/>
                      </a:cubicBezTo>
                      <a:cubicBezTo>
                        <a:pt x="1436" y="3058"/>
                        <a:pt x="1350" y="2206"/>
                        <a:pt x="1063" y="1412"/>
                      </a:cubicBezTo>
                      <a:cubicBezTo>
                        <a:pt x="900" y="933"/>
                        <a:pt x="680" y="474"/>
                        <a:pt x="431" y="33"/>
                      </a:cubicBezTo>
                      <a:cubicBezTo>
                        <a:pt x="414" y="10"/>
                        <a:pt x="389" y="0"/>
                        <a:pt x="365" y="0"/>
                      </a:cubicBezTo>
                      <a:close/>
                    </a:path>
                  </a:pathLst>
                </a:custGeom>
                <a:solidFill>
                  <a:srgbClr val="19191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60"/>
                <p:cNvSpPr/>
                <p:nvPr/>
              </p:nvSpPr>
              <p:spPr>
                <a:xfrm>
                  <a:off x="7592994" y="3014365"/>
                  <a:ext cx="153053" cy="180932"/>
                </a:xfrm>
                <a:custGeom>
                  <a:rect b="b" l="l" r="r" t="t"/>
                  <a:pathLst>
                    <a:path extrusionOk="0" h="3881" w="3283">
                      <a:moveTo>
                        <a:pt x="84" y="1"/>
                      </a:moveTo>
                      <a:cubicBezTo>
                        <a:pt x="41" y="1"/>
                        <a:pt x="0" y="27"/>
                        <a:pt x="5" y="80"/>
                      </a:cubicBezTo>
                      <a:cubicBezTo>
                        <a:pt x="129" y="1467"/>
                        <a:pt x="905" y="2712"/>
                        <a:pt x="2091" y="3429"/>
                      </a:cubicBezTo>
                      <a:cubicBezTo>
                        <a:pt x="2426" y="3630"/>
                        <a:pt x="2780" y="3783"/>
                        <a:pt x="3154" y="3879"/>
                      </a:cubicBezTo>
                      <a:cubicBezTo>
                        <a:pt x="3160" y="3880"/>
                        <a:pt x="3165" y="3881"/>
                        <a:pt x="3171" y="3881"/>
                      </a:cubicBezTo>
                      <a:cubicBezTo>
                        <a:pt x="3254" y="3881"/>
                        <a:pt x="3282" y="3752"/>
                        <a:pt x="3201" y="3716"/>
                      </a:cubicBezTo>
                      <a:cubicBezTo>
                        <a:pt x="1919" y="3353"/>
                        <a:pt x="885" y="2405"/>
                        <a:pt x="416" y="1161"/>
                      </a:cubicBezTo>
                      <a:cubicBezTo>
                        <a:pt x="282" y="817"/>
                        <a:pt x="206" y="453"/>
                        <a:pt x="177" y="80"/>
                      </a:cubicBezTo>
                      <a:cubicBezTo>
                        <a:pt x="172" y="27"/>
                        <a:pt x="127" y="1"/>
                        <a:pt x="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60"/>
                <p:cNvSpPr/>
                <p:nvPr/>
              </p:nvSpPr>
              <p:spPr>
                <a:xfrm>
                  <a:off x="6552279" y="3613765"/>
                  <a:ext cx="1391187" cy="1698553"/>
                </a:xfrm>
                <a:custGeom>
                  <a:rect b="b" l="l" r="r" t="t"/>
                  <a:pathLst>
                    <a:path extrusionOk="0" h="36434" w="29841">
                      <a:moveTo>
                        <a:pt x="5499" y="0"/>
                      </a:moveTo>
                      <a:cubicBezTo>
                        <a:pt x="5387" y="0"/>
                        <a:pt x="5283" y="30"/>
                        <a:pt x="5188" y="95"/>
                      </a:cubicBezTo>
                      <a:cubicBezTo>
                        <a:pt x="4743" y="394"/>
                        <a:pt x="6689" y="3618"/>
                        <a:pt x="7109" y="4303"/>
                      </a:cubicBezTo>
                      <a:lnTo>
                        <a:pt x="7109" y="4303"/>
                      </a:lnTo>
                      <a:cubicBezTo>
                        <a:pt x="6685" y="3622"/>
                        <a:pt x="4648" y="443"/>
                        <a:pt x="3651" y="443"/>
                      </a:cubicBezTo>
                      <a:cubicBezTo>
                        <a:pt x="3627" y="443"/>
                        <a:pt x="3603" y="445"/>
                        <a:pt x="3580" y="449"/>
                      </a:cubicBezTo>
                      <a:cubicBezTo>
                        <a:pt x="0" y="1061"/>
                        <a:pt x="4632" y="9234"/>
                        <a:pt x="4632" y="9234"/>
                      </a:cubicBezTo>
                      <a:cubicBezTo>
                        <a:pt x="4632" y="9234"/>
                        <a:pt x="3905" y="36433"/>
                        <a:pt x="14844" y="36433"/>
                      </a:cubicBezTo>
                      <a:cubicBezTo>
                        <a:pt x="29841" y="36433"/>
                        <a:pt x="26596" y="13407"/>
                        <a:pt x="26596" y="13407"/>
                      </a:cubicBezTo>
                      <a:lnTo>
                        <a:pt x="19390" y="12373"/>
                      </a:lnTo>
                      <a:lnTo>
                        <a:pt x="15619" y="26088"/>
                      </a:lnTo>
                      <a:cubicBezTo>
                        <a:pt x="15619" y="26088"/>
                        <a:pt x="14461" y="14479"/>
                        <a:pt x="12920" y="9072"/>
                      </a:cubicBezTo>
                      <a:cubicBezTo>
                        <a:pt x="11387" y="3681"/>
                        <a:pt x="11067" y="1693"/>
                        <a:pt x="9951" y="1693"/>
                      </a:cubicBezTo>
                      <a:cubicBezTo>
                        <a:pt x="9945" y="1693"/>
                        <a:pt x="9940" y="1693"/>
                        <a:pt x="9934" y="1693"/>
                      </a:cubicBezTo>
                      <a:cubicBezTo>
                        <a:pt x="8757" y="1712"/>
                        <a:pt x="9887" y="5645"/>
                        <a:pt x="9887" y="5645"/>
                      </a:cubicBezTo>
                      <a:cubicBezTo>
                        <a:pt x="9887" y="5645"/>
                        <a:pt x="7027" y="0"/>
                        <a:pt x="549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60"/>
                <p:cNvSpPr/>
                <p:nvPr/>
              </p:nvSpPr>
              <p:spPr>
                <a:xfrm>
                  <a:off x="6654891" y="3758662"/>
                  <a:ext cx="179394" cy="185687"/>
                </a:xfrm>
                <a:custGeom>
                  <a:rect b="b" l="l" r="r" t="t"/>
                  <a:pathLst>
                    <a:path extrusionOk="0" h="3983" w="3848">
                      <a:moveTo>
                        <a:pt x="342" y="0"/>
                      </a:moveTo>
                      <a:cubicBezTo>
                        <a:pt x="330" y="0"/>
                        <a:pt x="318" y="1"/>
                        <a:pt x="307" y="1"/>
                      </a:cubicBezTo>
                      <a:cubicBezTo>
                        <a:pt x="192" y="1"/>
                        <a:pt x="77" y="68"/>
                        <a:pt x="20" y="164"/>
                      </a:cubicBezTo>
                      <a:cubicBezTo>
                        <a:pt x="1" y="212"/>
                        <a:pt x="20" y="260"/>
                        <a:pt x="58" y="279"/>
                      </a:cubicBezTo>
                      <a:cubicBezTo>
                        <a:pt x="73" y="285"/>
                        <a:pt x="88" y="288"/>
                        <a:pt x="103" y="288"/>
                      </a:cubicBezTo>
                      <a:cubicBezTo>
                        <a:pt x="134" y="288"/>
                        <a:pt x="163" y="273"/>
                        <a:pt x="182" y="241"/>
                      </a:cubicBezTo>
                      <a:cubicBezTo>
                        <a:pt x="211" y="193"/>
                        <a:pt x="269" y="164"/>
                        <a:pt x="336" y="164"/>
                      </a:cubicBezTo>
                      <a:cubicBezTo>
                        <a:pt x="339" y="164"/>
                        <a:pt x="343" y="164"/>
                        <a:pt x="347" y="164"/>
                      </a:cubicBezTo>
                      <a:cubicBezTo>
                        <a:pt x="636" y="164"/>
                        <a:pt x="1512" y="543"/>
                        <a:pt x="3685" y="3944"/>
                      </a:cubicBezTo>
                      <a:cubicBezTo>
                        <a:pt x="3695" y="3963"/>
                        <a:pt x="3723" y="3983"/>
                        <a:pt x="3752" y="3983"/>
                      </a:cubicBezTo>
                      <a:cubicBezTo>
                        <a:pt x="3771" y="3983"/>
                        <a:pt x="3781" y="3973"/>
                        <a:pt x="3790" y="3973"/>
                      </a:cubicBezTo>
                      <a:cubicBezTo>
                        <a:pt x="3829" y="3944"/>
                        <a:pt x="3848" y="3887"/>
                        <a:pt x="3819" y="3849"/>
                      </a:cubicBezTo>
                      <a:cubicBezTo>
                        <a:pt x="2211" y="1328"/>
                        <a:pt x="1019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3" name="Google Shape;903;p60"/>
                <p:cNvSpPr/>
                <p:nvPr/>
              </p:nvSpPr>
              <p:spPr>
                <a:xfrm>
                  <a:off x="6952472" y="3905564"/>
                  <a:ext cx="67599" cy="163729"/>
                </a:xfrm>
                <a:custGeom>
                  <a:rect b="b" l="l" r="r" t="t"/>
                  <a:pathLst>
                    <a:path extrusionOk="0" h="3512" w="1450">
                      <a:moveTo>
                        <a:pt x="1322" y="1"/>
                      </a:moveTo>
                      <a:cubicBezTo>
                        <a:pt x="1297" y="1"/>
                        <a:pt x="1271" y="14"/>
                        <a:pt x="1255" y="47"/>
                      </a:cubicBezTo>
                      <a:cubicBezTo>
                        <a:pt x="1236" y="56"/>
                        <a:pt x="1" y="1712"/>
                        <a:pt x="891" y="3463"/>
                      </a:cubicBezTo>
                      <a:cubicBezTo>
                        <a:pt x="910" y="3492"/>
                        <a:pt x="939" y="3511"/>
                        <a:pt x="968" y="3511"/>
                      </a:cubicBezTo>
                      <a:lnTo>
                        <a:pt x="977" y="3502"/>
                      </a:lnTo>
                      <a:cubicBezTo>
                        <a:pt x="1035" y="3502"/>
                        <a:pt x="1073" y="3444"/>
                        <a:pt x="1054" y="3387"/>
                      </a:cubicBezTo>
                      <a:cubicBezTo>
                        <a:pt x="202" y="1731"/>
                        <a:pt x="1370" y="162"/>
                        <a:pt x="1389" y="143"/>
                      </a:cubicBezTo>
                      <a:cubicBezTo>
                        <a:pt x="1450" y="81"/>
                        <a:pt x="1385" y="1"/>
                        <a:pt x="13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60"/>
                <p:cNvSpPr/>
                <p:nvPr/>
              </p:nvSpPr>
              <p:spPr>
                <a:xfrm>
                  <a:off x="6843472" y="3758009"/>
                  <a:ext cx="97902" cy="123869"/>
                </a:xfrm>
                <a:custGeom>
                  <a:rect b="b" l="l" r="r" t="t"/>
                  <a:pathLst>
                    <a:path extrusionOk="0" h="2657" w="2100">
                      <a:moveTo>
                        <a:pt x="129" y="0"/>
                      </a:moveTo>
                      <a:cubicBezTo>
                        <a:pt x="63" y="0"/>
                        <a:pt x="1" y="72"/>
                        <a:pt x="61" y="140"/>
                      </a:cubicBezTo>
                      <a:cubicBezTo>
                        <a:pt x="664" y="1049"/>
                        <a:pt x="1927" y="2609"/>
                        <a:pt x="1937" y="2628"/>
                      </a:cubicBezTo>
                      <a:cubicBezTo>
                        <a:pt x="1956" y="2647"/>
                        <a:pt x="1975" y="2657"/>
                        <a:pt x="2004" y="2657"/>
                      </a:cubicBezTo>
                      <a:cubicBezTo>
                        <a:pt x="2023" y="2657"/>
                        <a:pt x="2042" y="2647"/>
                        <a:pt x="2061" y="2638"/>
                      </a:cubicBezTo>
                      <a:cubicBezTo>
                        <a:pt x="2090" y="2609"/>
                        <a:pt x="2100" y="2551"/>
                        <a:pt x="2071" y="2523"/>
                      </a:cubicBezTo>
                      <a:cubicBezTo>
                        <a:pt x="2061" y="2504"/>
                        <a:pt x="798" y="944"/>
                        <a:pt x="205" y="44"/>
                      </a:cubicBezTo>
                      <a:cubicBezTo>
                        <a:pt x="185" y="13"/>
                        <a:pt x="157" y="0"/>
                        <a:pt x="1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5" name="Google Shape;905;p60"/>
                <p:cNvSpPr/>
                <p:nvPr/>
              </p:nvSpPr>
              <p:spPr>
                <a:xfrm>
                  <a:off x="7280868" y="3768079"/>
                  <a:ext cx="1156502" cy="1354171"/>
                </a:xfrm>
                <a:custGeom>
                  <a:rect b="b" l="l" r="r" t="t"/>
                  <a:pathLst>
                    <a:path extrusionOk="0" h="29047" w="24807">
                      <a:moveTo>
                        <a:pt x="24807" y="0"/>
                      </a:moveTo>
                      <a:cubicBezTo>
                        <a:pt x="24807" y="0"/>
                        <a:pt x="13973" y="2556"/>
                        <a:pt x="8002" y="3714"/>
                      </a:cubicBezTo>
                      <a:cubicBezTo>
                        <a:pt x="2030" y="4862"/>
                        <a:pt x="2183" y="9705"/>
                        <a:pt x="1637" y="13494"/>
                      </a:cubicBezTo>
                      <a:cubicBezTo>
                        <a:pt x="1101" y="17284"/>
                        <a:pt x="1" y="17361"/>
                        <a:pt x="250" y="19246"/>
                      </a:cubicBezTo>
                      <a:cubicBezTo>
                        <a:pt x="460" y="20825"/>
                        <a:pt x="1" y="21610"/>
                        <a:pt x="1" y="21610"/>
                      </a:cubicBezTo>
                      <a:lnTo>
                        <a:pt x="11255" y="22376"/>
                      </a:lnTo>
                      <a:lnTo>
                        <a:pt x="11562" y="19246"/>
                      </a:lnTo>
                      <a:lnTo>
                        <a:pt x="13447" y="29046"/>
                      </a:lnTo>
                      <a:lnTo>
                        <a:pt x="24807" y="29046"/>
                      </a:lnTo>
                      <a:lnTo>
                        <a:pt x="248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6" name="Google Shape;906;p60"/>
                <p:cNvSpPr/>
                <p:nvPr/>
              </p:nvSpPr>
              <p:spPr>
                <a:xfrm>
                  <a:off x="7797566" y="3788173"/>
                  <a:ext cx="557762" cy="212028"/>
                </a:xfrm>
                <a:custGeom>
                  <a:rect b="b" l="l" r="r" t="t"/>
                  <a:pathLst>
                    <a:path extrusionOk="0" h="4548" w="11964">
                      <a:moveTo>
                        <a:pt x="11963" y="0"/>
                      </a:moveTo>
                      <a:lnTo>
                        <a:pt x="0" y="2661"/>
                      </a:lnTo>
                      <a:cubicBezTo>
                        <a:pt x="0" y="2661"/>
                        <a:pt x="2119" y="4547"/>
                        <a:pt x="4985" y="4547"/>
                      </a:cubicBezTo>
                      <a:cubicBezTo>
                        <a:pt x="7089" y="4547"/>
                        <a:pt x="9596" y="3530"/>
                        <a:pt x="1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60"/>
                <p:cNvSpPr/>
                <p:nvPr/>
              </p:nvSpPr>
              <p:spPr>
                <a:xfrm>
                  <a:off x="7758265" y="4384217"/>
                  <a:ext cx="92867" cy="415897"/>
                </a:xfrm>
                <a:custGeom>
                  <a:rect b="b" l="l" r="r" t="t"/>
                  <a:pathLst>
                    <a:path extrusionOk="0" h="8921" w="1992">
                      <a:moveTo>
                        <a:pt x="164" y="1"/>
                      </a:moveTo>
                      <a:lnTo>
                        <a:pt x="1" y="39"/>
                      </a:lnTo>
                      <a:lnTo>
                        <a:pt x="1819" y="8920"/>
                      </a:lnTo>
                      <a:lnTo>
                        <a:pt x="1992" y="8892"/>
                      </a:lnTo>
                      <a:lnTo>
                        <a:pt x="16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60"/>
                <p:cNvSpPr/>
                <p:nvPr/>
              </p:nvSpPr>
              <p:spPr>
                <a:xfrm>
                  <a:off x="7673089" y="4398530"/>
                  <a:ext cx="118275" cy="125827"/>
                </a:xfrm>
                <a:custGeom>
                  <a:rect b="b" l="l" r="r" t="t"/>
                  <a:pathLst>
                    <a:path extrusionOk="0" h="2699" w="2537">
                      <a:moveTo>
                        <a:pt x="153" y="0"/>
                      </a:moveTo>
                      <a:lnTo>
                        <a:pt x="0" y="67"/>
                      </a:lnTo>
                      <a:cubicBezTo>
                        <a:pt x="833" y="2115"/>
                        <a:pt x="2412" y="2680"/>
                        <a:pt x="2479" y="2699"/>
                      </a:cubicBezTo>
                      <a:lnTo>
                        <a:pt x="2536" y="2536"/>
                      </a:lnTo>
                      <a:cubicBezTo>
                        <a:pt x="2517" y="2527"/>
                        <a:pt x="957" y="1972"/>
                        <a:pt x="15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60"/>
                <p:cNvSpPr/>
                <p:nvPr/>
              </p:nvSpPr>
              <p:spPr>
                <a:xfrm>
                  <a:off x="7826844" y="3321408"/>
                  <a:ext cx="58928" cy="56037"/>
                </a:xfrm>
                <a:custGeom>
                  <a:rect b="b" l="l" r="r" t="t"/>
                  <a:pathLst>
                    <a:path extrusionOk="0" h="1202" w="1264">
                      <a:moveTo>
                        <a:pt x="243" y="1"/>
                      </a:moveTo>
                      <a:cubicBezTo>
                        <a:pt x="57" y="1"/>
                        <a:pt x="0" y="262"/>
                        <a:pt x="176" y="336"/>
                      </a:cubicBezTo>
                      <a:cubicBezTo>
                        <a:pt x="195" y="346"/>
                        <a:pt x="214" y="356"/>
                        <a:pt x="243" y="365"/>
                      </a:cubicBezTo>
                      <a:cubicBezTo>
                        <a:pt x="243" y="365"/>
                        <a:pt x="243" y="365"/>
                        <a:pt x="243" y="365"/>
                      </a:cubicBezTo>
                      <a:lnTo>
                        <a:pt x="243" y="365"/>
                      </a:lnTo>
                      <a:cubicBezTo>
                        <a:pt x="253" y="372"/>
                        <a:pt x="258" y="374"/>
                        <a:pt x="260" y="374"/>
                      </a:cubicBezTo>
                      <a:cubicBezTo>
                        <a:pt x="261" y="374"/>
                        <a:pt x="261" y="373"/>
                        <a:pt x="261" y="372"/>
                      </a:cubicBezTo>
                      <a:lnTo>
                        <a:pt x="261" y="372"/>
                      </a:lnTo>
                      <a:cubicBezTo>
                        <a:pt x="271" y="377"/>
                        <a:pt x="281" y="384"/>
                        <a:pt x="281" y="384"/>
                      </a:cubicBezTo>
                      <a:cubicBezTo>
                        <a:pt x="320" y="413"/>
                        <a:pt x="358" y="432"/>
                        <a:pt x="396" y="461"/>
                      </a:cubicBezTo>
                      <a:lnTo>
                        <a:pt x="511" y="557"/>
                      </a:lnTo>
                      <a:lnTo>
                        <a:pt x="568" y="595"/>
                      </a:lnTo>
                      <a:cubicBezTo>
                        <a:pt x="568" y="595"/>
                        <a:pt x="568" y="595"/>
                        <a:pt x="568" y="595"/>
                      </a:cubicBezTo>
                      <a:lnTo>
                        <a:pt x="568" y="595"/>
                      </a:lnTo>
                      <a:cubicBezTo>
                        <a:pt x="571" y="600"/>
                        <a:pt x="574" y="605"/>
                        <a:pt x="577" y="608"/>
                      </a:cubicBezTo>
                      <a:lnTo>
                        <a:pt x="577" y="608"/>
                      </a:lnTo>
                      <a:cubicBezTo>
                        <a:pt x="575" y="604"/>
                        <a:pt x="573" y="599"/>
                        <a:pt x="568" y="595"/>
                      </a:cubicBezTo>
                      <a:lnTo>
                        <a:pt x="568" y="595"/>
                      </a:lnTo>
                      <a:cubicBezTo>
                        <a:pt x="581" y="608"/>
                        <a:pt x="585" y="613"/>
                        <a:pt x="583" y="613"/>
                      </a:cubicBezTo>
                      <a:cubicBezTo>
                        <a:pt x="583" y="613"/>
                        <a:pt x="580" y="611"/>
                        <a:pt x="577" y="608"/>
                      </a:cubicBezTo>
                      <a:lnTo>
                        <a:pt x="577" y="608"/>
                      </a:lnTo>
                      <a:cubicBezTo>
                        <a:pt x="580" y="613"/>
                        <a:pt x="582" y="618"/>
                        <a:pt x="588" y="624"/>
                      </a:cubicBezTo>
                      <a:cubicBezTo>
                        <a:pt x="626" y="662"/>
                        <a:pt x="655" y="691"/>
                        <a:pt x="683" y="729"/>
                      </a:cubicBezTo>
                      <a:lnTo>
                        <a:pt x="731" y="786"/>
                      </a:lnTo>
                      <a:cubicBezTo>
                        <a:pt x="731" y="796"/>
                        <a:pt x="741" y="805"/>
                        <a:pt x="741" y="815"/>
                      </a:cubicBezTo>
                      <a:cubicBezTo>
                        <a:pt x="769" y="853"/>
                        <a:pt x="789" y="901"/>
                        <a:pt x="808" y="939"/>
                      </a:cubicBezTo>
                      <a:cubicBezTo>
                        <a:pt x="817" y="968"/>
                        <a:pt x="827" y="987"/>
                        <a:pt x="836" y="1016"/>
                      </a:cubicBezTo>
                      <a:cubicBezTo>
                        <a:pt x="836" y="1017"/>
                        <a:pt x="836" y="1017"/>
                        <a:pt x="836" y="1018"/>
                      </a:cubicBezTo>
                      <a:lnTo>
                        <a:pt x="836" y="1018"/>
                      </a:lnTo>
                      <a:cubicBezTo>
                        <a:pt x="835" y="1016"/>
                        <a:pt x="834" y="1014"/>
                        <a:pt x="833" y="1014"/>
                      </a:cubicBezTo>
                      <a:lnTo>
                        <a:pt x="833" y="1014"/>
                      </a:lnTo>
                      <a:cubicBezTo>
                        <a:pt x="833" y="1014"/>
                        <a:pt x="833" y="1017"/>
                        <a:pt x="837" y="1025"/>
                      </a:cubicBezTo>
                      <a:lnTo>
                        <a:pt x="837" y="1025"/>
                      </a:lnTo>
                      <a:cubicBezTo>
                        <a:pt x="836" y="1023"/>
                        <a:pt x="836" y="1020"/>
                        <a:pt x="836" y="1018"/>
                      </a:cubicBezTo>
                      <a:lnTo>
                        <a:pt x="836" y="1018"/>
                      </a:lnTo>
                      <a:cubicBezTo>
                        <a:pt x="840" y="1024"/>
                        <a:pt x="846" y="1036"/>
                        <a:pt x="846" y="1045"/>
                      </a:cubicBezTo>
                      <a:cubicBezTo>
                        <a:pt x="842" y="1036"/>
                        <a:pt x="839" y="1030"/>
                        <a:pt x="837" y="1025"/>
                      </a:cubicBezTo>
                      <a:lnTo>
                        <a:pt x="837" y="1025"/>
                      </a:lnTo>
                      <a:cubicBezTo>
                        <a:pt x="837" y="1032"/>
                        <a:pt x="839" y="1038"/>
                        <a:pt x="846" y="1045"/>
                      </a:cubicBezTo>
                      <a:lnTo>
                        <a:pt x="836" y="1035"/>
                      </a:lnTo>
                      <a:lnTo>
                        <a:pt x="836" y="1035"/>
                      </a:lnTo>
                      <a:cubicBezTo>
                        <a:pt x="862" y="1149"/>
                        <a:pt x="951" y="1202"/>
                        <a:pt x="1039" y="1202"/>
                      </a:cubicBezTo>
                      <a:cubicBezTo>
                        <a:pt x="1152" y="1202"/>
                        <a:pt x="1264" y="1118"/>
                        <a:pt x="1248" y="968"/>
                      </a:cubicBezTo>
                      <a:cubicBezTo>
                        <a:pt x="1191" y="738"/>
                        <a:pt x="1076" y="518"/>
                        <a:pt x="913" y="336"/>
                      </a:cubicBezTo>
                      <a:cubicBezTo>
                        <a:pt x="827" y="241"/>
                        <a:pt x="712" y="164"/>
                        <a:pt x="597" y="97"/>
                      </a:cubicBezTo>
                      <a:cubicBezTo>
                        <a:pt x="482" y="49"/>
                        <a:pt x="377" y="21"/>
                        <a:pt x="262" y="1"/>
                      </a:cubicBezTo>
                      <a:cubicBezTo>
                        <a:pt x="256" y="1"/>
                        <a:pt x="249" y="1"/>
                        <a:pt x="2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60"/>
                <p:cNvSpPr/>
                <p:nvPr/>
              </p:nvSpPr>
              <p:spPr>
                <a:xfrm>
                  <a:off x="7704651" y="3310312"/>
                  <a:ext cx="81352" cy="37529"/>
                </a:xfrm>
                <a:custGeom>
                  <a:rect b="b" l="l" r="r" t="t"/>
                  <a:pathLst>
                    <a:path extrusionOk="0" h="805" w="1745">
                      <a:moveTo>
                        <a:pt x="1534" y="0"/>
                      </a:moveTo>
                      <a:cubicBezTo>
                        <a:pt x="1266" y="0"/>
                        <a:pt x="998" y="48"/>
                        <a:pt x="749" y="134"/>
                      </a:cubicBezTo>
                      <a:cubicBezTo>
                        <a:pt x="510" y="230"/>
                        <a:pt x="290" y="373"/>
                        <a:pt x="108" y="565"/>
                      </a:cubicBezTo>
                      <a:cubicBezTo>
                        <a:pt x="0" y="657"/>
                        <a:pt x="84" y="805"/>
                        <a:pt x="196" y="805"/>
                      </a:cubicBezTo>
                      <a:cubicBezTo>
                        <a:pt x="223" y="805"/>
                        <a:pt x="252" y="796"/>
                        <a:pt x="280" y="775"/>
                      </a:cubicBezTo>
                      <a:cubicBezTo>
                        <a:pt x="471" y="661"/>
                        <a:pt x="682" y="565"/>
                        <a:pt x="893" y="488"/>
                      </a:cubicBezTo>
                      <a:cubicBezTo>
                        <a:pt x="1103" y="412"/>
                        <a:pt x="1323" y="364"/>
                        <a:pt x="1543" y="345"/>
                      </a:cubicBezTo>
                      <a:cubicBezTo>
                        <a:pt x="1744" y="316"/>
                        <a:pt x="1735" y="19"/>
                        <a:pt x="15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1" name="Google Shape;911;p60"/>
              <p:cNvGrpSpPr/>
              <p:nvPr/>
            </p:nvGrpSpPr>
            <p:grpSpPr>
              <a:xfrm flipH="1">
                <a:off x="8145652" y="2938194"/>
                <a:ext cx="199871" cy="289786"/>
                <a:chOff x="6031323" y="3710175"/>
                <a:chExt cx="39190" cy="56815"/>
              </a:xfrm>
            </p:grpSpPr>
            <p:sp>
              <p:nvSpPr>
                <p:cNvPr id="912" name="Google Shape;912;p60"/>
                <p:cNvSpPr/>
                <p:nvPr/>
              </p:nvSpPr>
              <p:spPr>
                <a:xfrm>
                  <a:off x="6034787" y="3710175"/>
                  <a:ext cx="8875" cy="20275"/>
                </a:xfrm>
                <a:custGeom>
                  <a:rect b="b" l="l" r="r" t="t"/>
                  <a:pathLst>
                    <a:path extrusionOk="0" h="811" w="355">
                      <a:moveTo>
                        <a:pt x="172" y="0"/>
                      </a:moveTo>
                      <a:cubicBezTo>
                        <a:pt x="85" y="0"/>
                        <a:pt x="1" y="65"/>
                        <a:pt x="1" y="169"/>
                      </a:cubicBezTo>
                      <a:lnTo>
                        <a:pt x="20" y="418"/>
                      </a:lnTo>
                      <a:cubicBezTo>
                        <a:pt x="20" y="466"/>
                        <a:pt x="29" y="504"/>
                        <a:pt x="29" y="552"/>
                      </a:cubicBezTo>
                      <a:cubicBezTo>
                        <a:pt x="39" y="600"/>
                        <a:pt x="49" y="647"/>
                        <a:pt x="58" y="705"/>
                      </a:cubicBezTo>
                      <a:cubicBezTo>
                        <a:pt x="77" y="772"/>
                        <a:pt x="144" y="810"/>
                        <a:pt x="221" y="810"/>
                      </a:cubicBezTo>
                      <a:cubicBezTo>
                        <a:pt x="249" y="801"/>
                        <a:pt x="278" y="791"/>
                        <a:pt x="297" y="762"/>
                      </a:cubicBezTo>
                      <a:cubicBezTo>
                        <a:pt x="326" y="734"/>
                        <a:pt x="336" y="705"/>
                        <a:pt x="345" y="667"/>
                      </a:cubicBezTo>
                      <a:cubicBezTo>
                        <a:pt x="345" y="619"/>
                        <a:pt x="355" y="580"/>
                        <a:pt x="355" y="542"/>
                      </a:cubicBezTo>
                      <a:lnTo>
                        <a:pt x="355" y="418"/>
                      </a:lnTo>
                      <a:cubicBezTo>
                        <a:pt x="355" y="332"/>
                        <a:pt x="345" y="255"/>
                        <a:pt x="336" y="169"/>
                      </a:cubicBezTo>
                      <a:cubicBezTo>
                        <a:pt x="336" y="121"/>
                        <a:pt x="316" y="83"/>
                        <a:pt x="288" y="45"/>
                      </a:cubicBezTo>
                      <a:cubicBezTo>
                        <a:pt x="254" y="14"/>
                        <a:pt x="213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3" name="Google Shape;913;p60"/>
                <p:cNvSpPr/>
                <p:nvPr/>
              </p:nvSpPr>
              <p:spPr>
                <a:xfrm>
                  <a:off x="6058689" y="3711025"/>
                  <a:ext cx="9350" cy="21500"/>
                </a:xfrm>
                <a:custGeom>
                  <a:rect b="b" l="l" r="r" t="t"/>
                  <a:pathLst>
                    <a:path extrusionOk="0" h="860" w="374">
                      <a:moveTo>
                        <a:pt x="153" y="1"/>
                      </a:moveTo>
                      <a:cubicBezTo>
                        <a:pt x="67" y="1"/>
                        <a:pt x="0" y="68"/>
                        <a:pt x="0" y="154"/>
                      </a:cubicBezTo>
                      <a:lnTo>
                        <a:pt x="0" y="164"/>
                      </a:lnTo>
                      <a:lnTo>
                        <a:pt x="10" y="460"/>
                      </a:lnTo>
                      <a:cubicBezTo>
                        <a:pt x="10" y="594"/>
                        <a:pt x="0" y="767"/>
                        <a:pt x="124" y="843"/>
                      </a:cubicBezTo>
                      <a:cubicBezTo>
                        <a:pt x="146" y="854"/>
                        <a:pt x="170" y="859"/>
                        <a:pt x="195" y="859"/>
                      </a:cubicBezTo>
                      <a:cubicBezTo>
                        <a:pt x="235" y="859"/>
                        <a:pt x="276" y="844"/>
                        <a:pt x="306" y="814"/>
                      </a:cubicBezTo>
                      <a:cubicBezTo>
                        <a:pt x="354" y="757"/>
                        <a:pt x="373" y="680"/>
                        <a:pt x="364" y="604"/>
                      </a:cubicBezTo>
                      <a:lnTo>
                        <a:pt x="354" y="460"/>
                      </a:lnTo>
                      <a:cubicBezTo>
                        <a:pt x="345" y="355"/>
                        <a:pt x="335" y="259"/>
                        <a:pt x="325" y="164"/>
                      </a:cubicBezTo>
                      <a:cubicBezTo>
                        <a:pt x="325" y="116"/>
                        <a:pt x="306" y="78"/>
                        <a:pt x="278" y="39"/>
                      </a:cubicBezTo>
                      <a:cubicBezTo>
                        <a:pt x="239" y="11"/>
                        <a:pt x="201" y="1"/>
                        <a:pt x="1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4" name="Google Shape;914;p60"/>
                <p:cNvSpPr/>
                <p:nvPr/>
              </p:nvSpPr>
              <p:spPr>
                <a:xfrm rot="-1082072">
                  <a:off x="6033680" y="3741463"/>
                  <a:ext cx="34476" cy="20699"/>
                </a:xfrm>
                <a:custGeom>
                  <a:rect b="b" l="l" r="r" t="t"/>
                  <a:pathLst>
                    <a:path extrusionOk="0" h="1195" w="1379">
                      <a:moveTo>
                        <a:pt x="146" y="1"/>
                      </a:moveTo>
                      <a:cubicBezTo>
                        <a:pt x="96" y="1"/>
                        <a:pt x="56" y="36"/>
                        <a:pt x="39" y="79"/>
                      </a:cubicBezTo>
                      <a:cubicBezTo>
                        <a:pt x="1" y="232"/>
                        <a:pt x="1" y="395"/>
                        <a:pt x="58" y="548"/>
                      </a:cubicBezTo>
                      <a:cubicBezTo>
                        <a:pt x="116" y="701"/>
                        <a:pt x="211" y="844"/>
                        <a:pt x="336" y="950"/>
                      </a:cubicBezTo>
                      <a:cubicBezTo>
                        <a:pt x="525" y="1111"/>
                        <a:pt x="760" y="1195"/>
                        <a:pt x="1000" y="1195"/>
                      </a:cubicBezTo>
                      <a:cubicBezTo>
                        <a:pt x="1088" y="1195"/>
                        <a:pt x="1177" y="1183"/>
                        <a:pt x="1264" y="1160"/>
                      </a:cubicBezTo>
                      <a:cubicBezTo>
                        <a:pt x="1341" y="1141"/>
                        <a:pt x="1379" y="1074"/>
                        <a:pt x="1360" y="997"/>
                      </a:cubicBezTo>
                      <a:cubicBezTo>
                        <a:pt x="1344" y="941"/>
                        <a:pt x="1286" y="898"/>
                        <a:pt x="1228" y="898"/>
                      </a:cubicBezTo>
                      <a:cubicBezTo>
                        <a:pt x="1218" y="898"/>
                        <a:pt x="1207" y="899"/>
                        <a:pt x="1197" y="902"/>
                      </a:cubicBezTo>
                      <a:cubicBezTo>
                        <a:pt x="1152" y="913"/>
                        <a:pt x="1107" y="918"/>
                        <a:pt x="1061" y="918"/>
                      </a:cubicBezTo>
                      <a:cubicBezTo>
                        <a:pt x="992" y="918"/>
                        <a:pt x="922" y="906"/>
                        <a:pt x="853" y="883"/>
                      </a:cubicBezTo>
                      <a:cubicBezTo>
                        <a:pt x="747" y="854"/>
                        <a:pt x="642" y="796"/>
                        <a:pt x="556" y="720"/>
                      </a:cubicBezTo>
                      <a:cubicBezTo>
                        <a:pt x="470" y="643"/>
                        <a:pt x="403" y="548"/>
                        <a:pt x="355" y="442"/>
                      </a:cubicBezTo>
                      <a:cubicBezTo>
                        <a:pt x="351" y="433"/>
                        <a:pt x="349" y="428"/>
                        <a:pt x="348" y="426"/>
                      </a:cubicBezTo>
                      <a:lnTo>
                        <a:pt x="348" y="426"/>
                      </a:lnTo>
                      <a:cubicBezTo>
                        <a:pt x="347" y="423"/>
                        <a:pt x="346" y="419"/>
                        <a:pt x="345" y="414"/>
                      </a:cubicBezTo>
                      <a:cubicBezTo>
                        <a:pt x="345" y="404"/>
                        <a:pt x="336" y="385"/>
                        <a:pt x="326" y="366"/>
                      </a:cubicBezTo>
                      <a:cubicBezTo>
                        <a:pt x="317" y="337"/>
                        <a:pt x="307" y="308"/>
                        <a:pt x="298" y="289"/>
                      </a:cubicBezTo>
                      <a:cubicBezTo>
                        <a:pt x="278" y="232"/>
                        <a:pt x="259" y="174"/>
                        <a:pt x="250" y="107"/>
                      </a:cubicBezTo>
                      <a:cubicBezTo>
                        <a:pt x="250" y="60"/>
                        <a:pt x="211" y="12"/>
                        <a:pt x="164" y="2"/>
                      </a:cubicBezTo>
                      <a:cubicBezTo>
                        <a:pt x="158" y="1"/>
                        <a:pt x="152" y="1"/>
                        <a:pt x="1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15" name="Google Shape;915;p60"/>
              <p:cNvSpPr/>
              <p:nvPr/>
            </p:nvSpPr>
            <p:spPr>
              <a:xfrm rot="-1839654">
                <a:off x="8596754" y="2777999"/>
                <a:ext cx="718430" cy="587258"/>
              </a:xfrm>
              <a:custGeom>
                <a:rect b="b" l="l" r="r" t="t"/>
                <a:pathLst>
                  <a:path extrusionOk="0" h="7002" w="8566">
                    <a:moveTo>
                      <a:pt x="3973" y="1"/>
                    </a:moveTo>
                    <a:cubicBezTo>
                      <a:pt x="2626" y="1"/>
                      <a:pt x="1446" y="482"/>
                      <a:pt x="1446" y="503"/>
                    </a:cubicBezTo>
                    <a:lnTo>
                      <a:pt x="1" y="2991"/>
                    </a:lnTo>
                    <a:cubicBezTo>
                      <a:pt x="436" y="5043"/>
                      <a:pt x="1721" y="7002"/>
                      <a:pt x="3986" y="7002"/>
                    </a:cubicBezTo>
                    <a:cubicBezTo>
                      <a:pt x="4013" y="7002"/>
                      <a:pt x="4040" y="7001"/>
                      <a:pt x="4068" y="7001"/>
                    </a:cubicBezTo>
                    <a:cubicBezTo>
                      <a:pt x="6671" y="6953"/>
                      <a:pt x="8566" y="4331"/>
                      <a:pt x="7245" y="1804"/>
                    </a:cubicBezTo>
                    <a:cubicBezTo>
                      <a:pt x="6498" y="381"/>
                      <a:pt x="5170" y="1"/>
                      <a:pt x="3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60"/>
              <p:cNvSpPr/>
              <p:nvPr/>
            </p:nvSpPr>
            <p:spPr>
              <a:xfrm rot="-3464264">
                <a:off x="8440855" y="2278110"/>
                <a:ext cx="718439" cy="587265"/>
              </a:xfrm>
              <a:custGeom>
                <a:rect b="b" l="l" r="r" t="t"/>
                <a:pathLst>
                  <a:path extrusionOk="0" h="7002" w="8566">
                    <a:moveTo>
                      <a:pt x="3973" y="1"/>
                    </a:moveTo>
                    <a:cubicBezTo>
                      <a:pt x="2626" y="1"/>
                      <a:pt x="1446" y="482"/>
                      <a:pt x="1446" y="503"/>
                    </a:cubicBezTo>
                    <a:lnTo>
                      <a:pt x="1" y="2991"/>
                    </a:lnTo>
                    <a:cubicBezTo>
                      <a:pt x="436" y="5043"/>
                      <a:pt x="1721" y="7002"/>
                      <a:pt x="3986" y="7002"/>
                    </a:cubicBezTo>
                    <a:cubicBezTo>
                      <a:pt x="4013" y="7002"/>
                      <a:pt x="4040" y="7001"/>
                      <a:pt x="4068" y="7001"/>
                    </a:cubicBezTo>
                    <a:cubicBezTo>
                      <a:pt x="6671" y="6953"/>
                      <a:pt x="8566" y="4331"/>
                      <a:pt x="7245" y="1804"/>
                    </a:cubicBezTo>
                    <a:cubicBezTo>
                      <a:pt x="6498" y="381"/>
                      <a:pt x="5170" y="1"/>
                      <a:pt x="39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60"/>
              <p:cNvSpPr/>
              <p:nvPr/>
            </p:nvSpPr>
            <p:spPr>
              <a:xfrm flipH="1" rot="-1860367">
                <a:off x="8449719" y="2277738"/>
                <a:ext cx="332657" cy="115823"/>
              </a:xfrm>
              <a:custGeom>
                <a:rect b="b" l="l" r="r" t="t"/>
                <a:pathLst>
                  <a:path extrusionOk="0" h="1783" w="5121">
                    <a:moveTo>
                      <a:pt x="1503" y="1"/>
                    </a:moveTo>
                    <a:cubicBezTo>
                      <a:pt x="1034" y="10"/>
                      <a:pt x="565" y="49"/>
                      <a:pt x="106" y="106"/>
                    </a:cubicBezTo>
                    <a:cubicBezTo>
                      <a:pt x="4" y="125"/>
                      <a:pt x="1" y="279"/>
                      <a:pt x="97" y="279"/>
                    </a:cubicBezTo>
                    <a:cubicBezTo>
                      <a:pt x="100" y="279"/>
                      <a:pt x="103" y="279"/>
                      <a:pt x="106" y="278"/>
                    </a:cubicBezTo>
                    <a:cubicBezTo>
                      <a:pt x="555" y="221"/>
                      <a:pt x="1011" y="170"/>
                      <a:pt x="1465" y="170"/>
                    </a:cubicBezTo>
                    <a:cubicBezTo>
                      <a:pt x="1767" y="170"/>
                      <a:pt x="2067" y="192"/>
                      <a:pt x="2365" y="250"/>
                    </a:cubicBezTo>
                    <a:cubicBezTo>
                      <a:pt x="2996" y="374"/>
                      <a:pt x="3599" y="633"/>
                      <a:pt x="4126" y="1006"/>
                    </a:cubicBezTo>
                    <a:cubicBezTo>
                      <a:pt x="4432" y="1226"/>
                      <a:pt x="4709" y="1475"/>
                      <a:pt x="4949" y="1752"/>
                    </a:cubicBezTo>
                    <a:cubicBezTo>
                      <a:pt x="4965" y="1774"/>
                      <a:pt x="4986" y="1783"/>
                      <a:pt x="5006" y="1783"/>
                    </a:cubicBezTo>
                    <a:cubicBezTo>
                      <a:pt x="5065" y="1783"/>
                      <a:pt x="5121" y="1702"/>
                      <a:pt x="5064" y="1637"/>
                    </a:cubicBezTo>
                    <a:cubicBezTo>
                      <a:pt x="4173" y="604"/>
                      <a:pt x="2872" y="10"/>
                      <a:pt x="1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8" name="Google Shape;918;p60"/>
              <p:cNvGrpSpPr/>
              <p:nvPr/>
            </p:nvGrpSpPr>
            <p:grpSpPr>
              <a:xfrm>
                <a:off x="8494254" y="3004245"/>
                <a:ext cx="243601" cy="203391"/>
                <a:chOff x="7971089" y="3424579"/>
                <a:chExt cx="174825" cy="145967"/>
              </a:xfrm>
            </p:grpSpPr>
            <p:sp>
              <p:nvSpPr>
                <p:cNvPr id="919" name="Google Shape;919;p60"/>
                <p:cNvSpPr/>
                <p:nvPr/>
              </p:nvSpPr>
              <p:spPr>
                <a:xfrm>
                  <a:off x="7971089" y="3424579"/>
                  <a:ext cx="174825" cy="145967"/>
                </a:xfrm>
                <a:custGeom>
                  <a:rect b="b" l="l" r="r" t="t"/>
                  <a:pathLst>
                    <a:path extrusionOk="0" h="3131" w="3750">
                      <a:moveTo>
                        <a:pt x="1797" y="1"/>
                      </a:moveTo>
                      <a:cubicBezTo>
                        <a:pt x="796" y="1"/>
                        <a:pt x="1" y="1282"/>
                        <a:pt x="1" y="1282"/>
                      </a:cubicBezTo>
                      <a:lnTo>
                        <a:pt x="470" y="3110"/>
                      </a:lnTo>
                      <a:cubicBezTo>
                        <a:pt x="617" y="3124"/>
                        <a:pt x="758" y="3130"/>
                        <a:pt x="893" y="3130"/>
                      </a:cubicBezTo>
                      <a:cubicBezTo>
                        <a:pt x="3259" y="3130"/>
                        <a:pt x="3749" y="1080"/>
                        <a:pt x="2518" y="238"/>
                      </a:cubicBezTo>
                      <a:cubicBezTo>
                        <a:pt x="2271" y="69"/>
                        <a:pt x="2029" y="1"/>
                        <a:pt x="17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0" name="Google Shape;920;p60"/>
                <p:cNvSpPr/>
                <p:nvPr/>
              </p:nvSpPr>
              <p:spPr>
                <a:xfrm>
                  <a:off x="8003630" y="3450640"/>
                  <a:ext cx="73799" cy="75664"/>
                </a:xfrm>
                <a:custGeom>
                  <a:rect b="b" l="l" r="r" t="t"/>
                  <a:pathLst>
                    <a:path extrusionOk="0" h="1623" w="1583">
                      <a:moveTo>
                        <a:pt x="1462" y="0"/>
                      </a:moveTo>
                      <a:cubicBezTo>
                        <a:pt x="1444" y="0"/>
                        <a:pt x="1425" y="7"/>
                        <a:pt x="1408" y="24"/>
                      </a:cubicBezTo>
                      <a:cubicBezTo>
                        <a:pt x="940" y="493"/>
                        <a:pt x="490" y="981"/>
                        <a:pt x="59" y="1479"/>
                      </a:cubicBezTo>
                      <a:cubicBezTo>
                        <a:pt x="1" y="1537"/>
                        <a:pt x="59" y="1623"/>
                        <a:pt x="119" y="1623"/>
                      </a:cubicBezTo>
                      <a:cubicBezTo>
                        <a:pt x="138" y="1623"/>
                        <a:pt x="158" y="1614"/>
                        <a:pt x="174" y="1594"/>
                      </a:cubicBezTo>
                      <a:cubicBezTo>
                        <a:pt x="605" y="1096"/>
                        <a:pt x="1054" y="608"/>
                        <a:pt x="1523" y="148"/>
                      </a:cubicBezTo>
                      <a:cubicBezTo>
                        <a:pt x="1583" y="89"/>
                        <a:pt x="1526" y="0"/>
                        <a:pt x="146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1" name="Google Shape;921;p60"/>
            <p:cNvGrpSpPr/>
            <p:nvPr/>
          </p:nvGrpSpPr>
          <p:grpSpPr>
            <a:xfrm>
              <a:off x="5924195" y="1410872"/>
              <a:ext cx="1396515" cy="756951"/>
              <a:chOff x="-4690600" y="3844525"/>
              <a:chExt cx="1274425" cy="690775"/>
            </a:xfrm>
          </p:grpSpPr>
          <p:sp>
            <p:nvSpPr>
              <p:cNvPr id="922" name="Google Shape;922;p60"/>
              <p:cNvSpPr/>
              <p:nvPr/>
            </p:nvSpPr>
            <p:spPr>
              <a:xfrm>
                <a:off x="-4659600" y="3844525"/>
                <a:ext cx="1204600" cy="608525"/>
              </a:xfrm>
              <a:custGeom>
                <a:rect b="b" l="l" r="r" t="t"/>
                <a:pathLst>
                  <a:path extrusionOk="0" h="24341" w="48184">
                    <a:moveTo>
                      <a:pt x="47306" y="0"/>
                    </a:moveTo>
                    <a:cubicBezTo>
                      <a:pt x="47281" y="0"/>
                      <a:pt x="47256" y="1"/>
                      <a:pt x="47230" y="4"/>
                    </a:cubicBezTo>
                    <a:lnTo>
                      <a:pt x="42571" y="399"/>
                    </a:lnTo>
                    <a:cubicBezTo>
                      <a:pt x="41890" y="467"/>
                      <a:pt x="41550" y="1271"/>
                      <a:pt x="41999" y="1802"/>
                    </a:cubicBezTo>
                    <a:lnTo>
                      <a:pt x="42980" y="2960"/>
                    </a:lnTo>
                    <a:lnTo>
                      <a:pt x="35951" y="8218"/>
                    </a:lnTo>
                    <a:lnTo>
                      <a:pt x="33335" y="5358"/>
                    </a:lnTo>
                    <a:cubicBezTo>
                      <a:pt x="33133" y="5140"/>
                      <a:pt x="32856" y="5029"/>
                      <a:pt x="32580" y="5029"/>
                    </a:cubicBezTo>
                    <a:cubicBezTo>
                      <a:pt x="32371" y="5029"/>
                      <a:pt x="32162" y="5093"/>
                      <a:pt x="31987" y="5221"/>
                    </a:cubicBezTo>
                    <a:lnTo>
                      <a:pt x="17138" y="16011"/>
                    </a:lnTo>
                    <a:lnTo>
                      <a:pt x="13160" y="13204"/>
                    </a:lnTo>
                    <a:cubicBezTo>
                      <a:pt x="12978" y="13075"/>
                      <a:pt x="12769" y="13010"/>
                      <a:pt x="12561" y="13010"/>
                    </a:cubicBezTo>
                    <a:cubicBezTo>
                      <a:pt x="12332" y="13010"/>
                      <a:pt x="12106" y="13088"/>
                      <a:pt x="11920" y="13245"/>
                    </a:cubicBezTo>
                    <a:lnTo>
                      <a:pt x="559" y="22495"/>
                    </a:lnTo>
                    <a:cubicBezTo>
                      <a:pt x="82" y="22849"/>
                      <a:pt x="0" y="23517"/>
                      <a:pt x="368" y="23966"/>
                    </a:cubicBezTo>
                    <a:cubicBezTo>
                      <a:pt x="570" y="24213"/>
                      <a:pt x="862" y="24340"/>
                      <a:pt x="1156" y="24340"/>
                    </a:cubicBezTo>
                    <a:cubicBezTo>
                      <a:pt x="1398" y="24340"/>
                      <a:pt x="1643" y="24254"/>
                      <a:pt x="1839" y="24075"/>
                    </a:cubicBezTo>
                    <a:lnTo>
                      <a:pt x="12615" y="15316"/>
                    </a:lnTo>
                    <a:lnTo>
                      <a:pt x="16566" y="18108"/>
                    </a:lnTo>
                    <a:cubicBezTo>
                      <a:pt x="16743" y="18231"/>
                      <a:pt x="16950" y="18292"/>
                      <a:pt x="17158" y="18292"/>
                    </a:cubicBezTo>
                    <a:cubicBezTo>
                      <a:pt x="17366" y="18292"/>
                      <a:pt x="17574" y="18231"/>
                      <a:pt x="17751" y="18108"/>
                    </a:cubicBezTo>
                    <a:lnTo>
                      <a:pt x="32450" y="7428"/>
                    </a:lnTo>
                    <a:lnTo>
                      <a:pt x="35065" y="10289"/>
                    </a:lnTo>
                    <a:cubicBezTo>
                      <a:pt x="35265" y="10504"/>
                      <a:pt x="35538" y="10615"/>
                      <a:pt x="35814" y="10615"/>
                    </a:cubicBezTo>
                    <a:cubicBezTo>
                      <a:pt x="36028" y="10615"/>
                      <a:pt x="36243" y="10548"/>
                      <a:pt x="36428" y="10412"/>
                    </a:cubicBezTo>
                    <a:lnTo>
                      <a:pt x="44315" y="4513"/>
                    </a:lnTo>
                    <a:lnTo>
                      <a:pt x="45391" y="5794"/>
                    </a:lnTo>
                    <a:cubicBezTo>
                      <a:pt x="45555" y="5984"/>
                      <a:pt x="45786" y="6093"/>
                      <a:pt x="46045" y="6093"/>
                    </a:cubicBezTo>
                    <a:cubicBezTo>
                      <a:pt x="46100" y="6093"/>
                      <a:pt x="46154" y="6093"/>
                      <a:pt x="46222" y="6080"/>
                    </a:cubicBezTo>
                    <a:cubicBezTo>
                      <a:pt x="46522" y="6012"/>
                      <a:pt x="46767" y="5780"/>
                      <a:pt x="46863" y="5480"/>
                    </a:cubicBezTo>
                    <a:lnTo>
                      <a:pt x="48116" y="1094"/>
                    </a:lnTo>
                    <a:cubicBezTo>
                      <a:pt x="48184" y="821"/>
                      <a:pt x="48129" y="535"/>
                      <a:pt x="47952" y="317"/>
                    </a:cubicBezTo>
                    <a:cubicBezTo>
                      <a:pt x="47792" y="120"/>
                      <a:pt x="47552" y="0"/>
                      <a:pt x="47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60"/>
              <p:cNvSpPr/>
              <p:nvPr/>
            </p:nvSpPr>
            <p:spPr>
              <a:xfrm>
                <a:off x="-4452525" y="4370450"/>
                <a:ext cx="96725" cy="164850"/>
              </a:xfrm>
              <a:custGeom>
                <a:rect b="b" l="l" r="r" t="t"/>
                <a:pathLst>
                  <a:path extrusionOk="0" h="6594" w="3869">
                    <a:moveTo>
                      <a:pt x="0" y="0"/>
                    </a:moveTo>
                    <a:lnTo>
                      <a:pt x="0" y="6594"/>
                    </a:lnTo>
                    <a:lnTo>
                      <a:pt x="3869" y="6594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60"/>
              <p:cNvSpPr/>
              <p:nvPr/>
            </p:nvSpPr>
            <p:spPr>
              <a:xfrm>
                <a:off x="-4310525" y="4417100"/>
                <a:ext cx="96750" cy="118200"/>
              </a:xfrm>
              <a:custGeom>
                <a:rect b="b" l="l" r="r" t="t"/>
                <a:pathLst>
                  <a:path extrusionOk="0" h="4728" w="3870">
                    <a:moveTo>
                      <a:pt x="1" y="1"/>
                    </a:moveTo>
                    <a:lnTo>
                      <a:pt x="1" y="4728"/>
                    </a:lnTo>
                    <a:lnTo>
                      <a:pt x="3870" y="4728"/>
                    </a:lnTo>
                    <a:lnTo>
                      <a:pt x="38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60"/>
              <p:cNvSpPr/>
              <p:nvPr/>
            </p:nvSpPr>
            <p:spPr>
              <a:xfrm>
                <a:off x="-4168500" y="4325500"/>
                <a:ext cx="96400" cy="209800"/>
              </a:xfrm>
              <a:custGeom>
                <a:rect b="b" l="l" r="r" t="t"/>
                <a:pathLst>
                  <a:path extrusionOk="0" h="8392" w="3856">
                    <a:moveTo>
                      <a:pt x="0" y="0"/>
                    </a:moveTo>
                    <a:lnTo>
                      <a:pt x="0" y="8392"/>
                    </a:lnTo>
                    <a:lnTo>
                      <a:pt x="3856" y="8392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0"/>
              <p:cNvSpPr/>
              <p:nvPr/>
            </p:nvSpPr>
            <p:spPr>
              <a:xfrm>
                <a:off x="-4026825" y="4290425"/>
                <a:ext cx="96750" cy="244875"/>
              </a:xfrm>
              <a:custGeom>
                <a:rect b="b" l="l" r="r" t="t"/>
                <a:pathLst>
                  <a:path extrusionOk="0" h="9795" w="3870">
                    <a:moveTo>
                      <a:pt x="0" y="0"/>
                    </a:moveTo>
                    <a:lnTo>
                      <a:pt x="0" y="9795"/>
                    </a:lnTo>
                    <a:lnTo>
                      <a:pt x="3869" y="9795"/>
                    </a:lnTo>
                    <a:lnTo>
                      <a:pt x="38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60"/>
              <p:cNvSpPr/>
              <p:nvPr/>
            </p:nvSpPr>
            <p:spPr>
              <a:xfrm>
                <a:off x="-3884800" y="4196750"/>
                <a:ext cx="96725" cy="338550"/>
              </a:xfrm>
              <a:custGeom>
                <a:rect b="b" l="l" r="r" t="t"/>
                <a:pathLst>
                  <a:path extrusionOk="0" h="13542" w="3869">
                    <a:moveTo>
                      <a:pt x="0" y="1"/>
                    </a:moveTo>
                    <a:lnTo>
                      <a:pt x="0" y="13542"/>
                    </a:lnTo>
                    <a:lnTo>
                      <a:pt x="3869" y="13542"/>
                    </a:lnTo>
                    <a:lnTo>
                      <a:pt x="386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60"/>
              <p:cNvSpPr/>
              <p:nvPr/>
            </p:nvSpPr>
            <p:spPr>
              <a:xfrm>
                <a:off x="-3742800" y="4292125"/>
                <a:ext cx="96400" cy="243175"/>
              </a:xfrm>
              <a:custGeom>
                <a:rect b="b" l="l" r="r" t="t"/>
                <a:pathLst>
                  <a:path extrusionOk="0" h="9727" w="3856">
                    <a:moveTo>
                      <a:pt x="1" y="0"/>
                    </a:moveTo>
                    <a:lnTo>
                      <a:pt x="1" y="9727"/>
                    </a:lnTo>
                    <a:lnTo>
                      <a:pt x="3856" y="9727"/>
                    </a:lnTo>
                    <a:lnTo>
                      <a:pt x="385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60"/>
              <p:cNvSpPr/>
              <p:nvPr/>
            </p:nvSpPr>
            <p:spPr>
              <a:xfrm>
                <a:off x="-4690600" y="4239000"/>
                <a:ext cx="1274425" cy="295625"/>
              </a:xfrm>
              <a:custGeom>
                <a:rect b="b" l="l" r="r" t="t"/>
                <a:pathLst>
                  <a:path extrusionOk="0" fill="none" h="11825" w="50977">
                    <a:moveTo>
                      <a:pt x="1" y="0"/>
                    </a:moveTo>
                    <a:lnTo>
                      <a:pt x="1" y="11824"/>
                    </a:lnTo>
                    <a:lnTo>
                      <a:pt x="50977" y="11824"/>
                    </a:lnTo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lt1"/>
                </a:solidFill>
                <a:prstDash val="solid"/>
                <a:miter lim="13622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0" name="Google Shape;930;p60"/>
            <p:cNvSpPr/>
            <p:nvPr/>
          </p:nvSpPr>
          <p:spPr>
            <a:xfrm>
              <a:off x="6024152" y="4717676"/>
              <a:ext cx="556830" cy="556798"/>
            </a:xfrm>
            <a:custGeom>
              <a:rect b="b" l="l" r="r" t="t"/>
              <a:pathLst>
                <a:path extrusionOk="0" h="17217" w="17218">
                  <a:moveTo>
                    <a:pt x="8605" y="5392"/>
                  </a:moveTo>
                  <a:cubicBezTo>
                    <a:pt x="8094" y="5392"/>
                    <a:pt x="7566" y="5518"/>
                    <a:pt x="7054" y="5800"/>
                  </a:cubicBezTo>
                  <a:cubicBezTo>
                    <a:pt x="4556" y="7178"/>
                    <a:pt x="4968" y="10891"/>
                    <a:pt x="7705" y="11695"/>
                  </a:cubicBezTo>
                  <a:lnTo>
                    <a:pt x="7714" y="11695"/>
                  </a:lnTo>
                  <a:cubicBezTo>
                    <a:pt x="8009" y="11780"/>
                    <a:pt x="8307" y="11821"/>
                    <a:pt x="8601" y="11821"/>
                  </a:cubicBezTo>
                  <a:cubicBezTo>
                    <a:pt x="9990" y="11821"/>
                    <a:pt x="11275" y="10910"/>
                    <a:pt x="11686" y="9503"/>
                  </a:cubicBezTo>
                  <a:cubicBezTo>
                    <a:pt x="12318" y="7317"/>
                    <a:pt x="10598" y="5392"/>
                    <a:pt x="8605" y="5392"/>
                  </a:cubicBezTo>
                  <a:close/>
                  <a:moveTo>
                    <a:pt x="8601" y="4260"/>
                  </a:moveTo>
                  <a:cubicBezTo>
                    <a:pt x="9571" y="4260"/>
                    <a:pt x="10535" y="4583"/>
                    <a:pt x="11322" y="5216"/>
                  </a:cubicBezTo>
                  <a:cubicBezTo>
                    <a:pt x="12700" y="6316"/>
                    <a:pt x="13275" y="8135"/>
                    <a:pt x="12777" y="9819"/>
                  </a:cubicBezTo>
                  <a:cubicBezTo>
                    <a:pt x="12224" y="11721"/>
                    <a:pt x="10487" y="12959"/>
                    <a:pt x="8602" y="12959"/>
                  </a:cubicBezTo>
                  <a:cubicBezTo>
                    <a:pt x="8201" y="12959"/>
                    <a:pt x="7793" y="12903"/>
                    <a:pt x="7389" y="12786"/>
                  </a:cubicBezTo>
                  <a:cubicBezTo>
                    <a:pt x="5695" y="12298"/>
                    <a:pt x="4470" y="10834"/>
                    <a:pt x="4278" y="9082"/>
                  </a:cubicBezTo>
                  <a:cubicBezTo>
                    <a:pt x="4087" y="7340"/>
                    <a:pt x="4968" y="5646"/>
                    <a:pt x="6508" y="4795"/>
                  </a:cubicBezTo>
                  <a:cubicBezTo>
                    <a:pt x="7163" y="4437"/>
                    <a:pt x="7884" y="4260"/>
                    <a:pt x="8601" y="4260"/>
                  </a:cubicBezTo>
                  <a:close/>
                  <a:moveTo>
                    <a:pt x="9016" y="0"/>
                  </a:moveTo>
                  <a:lnTo>
                    <a:pt x="8767" y="1818"/>
                  </a:lnTo>
                  <a:cubicBezTo>
                    <a:pt x="8729" y="1818"/>
                    <a:pt x="8692" y="1817"/>
                    <a:pt x="8654" y="1817"/>
                  </a:cubicBezTo>
                  <a:cubicBezTo>
                    <a:pt x="8089" y="1817"/>
                    <a:pt x="7524" y="1885"/>
                    <a:pt x="6968" y="2019"/>
                  </a:cubicBezTo>
                  <a:lnTo>
                    <a:pt x="6327" y="297"/>
                  </a:lnTo>
                  <a:cubicBezTo>
                    <a:pt x="5025" y="660"/>
                    <a:pt x="3819" y="1321"/>
                    <a:pt x="2814" y="2230"/>
                  </a:cubicBezTo>
                  <a:lnTo>
                    <a:pt x="3924" y="3694"/>
                  </a:lnTo>
                  <a:cubicBezTo>
                    <a:pt x="3484" y="4115"/>
                    <a:pt x="3101" y="4584"/>
                    <a:pt x="2795" y="5111"/>
                  </a:cubicBezTo>
                  <a:lnTo>
                    <a:pt x="1120" y="4345"/>
                  </a:lnTo>
                  <a:cubicBezTo>
                    <a:pt x="441" y="5522"/>
                    <a:pt x="58" y="6843"/>
                    <a:pt x="1" y="8192"/>
                  </a:cubicBezTo>
                  <a:lnTo>
                    <a:pt x="1819" y="8451"/>
                  </a:lnTo>
                  <a:cubicBezTo>
                    <a:pt x="1800" y="9053"/>
                    <a:pt x="1867" y="9656"/>
                    <a:pt x="2020" y="10240"/>
                  </a:cubicBezTo>
                  <a:lnTo>
                    <a:pt x="288" y="10891"/>
                  </a:lnTo>
                  <a:cubicBezTo>
                    <a:pt x="651" y="12193"/>
                    <a:pt x="1312" y="13398"/>
                    <a:pt x="2221" y="14403"/>
                  </a:cubicBezTo>
                  <a:lnTo>
                    <a:pt x="3695" y="13293"/>
                  </a:lnTo>
                  <a:cubicBezTo>
                    <a:pt x="4106" y="13733"/>
                    <a:pt x="4585" y="14116"/>
                    <a:pt x="5102" y="14422"/>
                  </a:cubicBezTo>
                  <a:lnTo>
                    <a:pt x="4336" y="16097"/>
                  </a:lnTo>
                  <a:cubicBezTo>
                    <a:pt x="5513" y="16767"/>
                    <a:pt x="6834" y="17150"/>
                    <a:pt x="8193" y="17217"/>
                  </a:cubicBezTo>
                  <a:lnTo>
                    <a:pt x="8442" y="15399"/>
                  </a:lnTo>
                  <a:cubicBezTo>
                    <a:pt x="8509" y="15401"/>
                    <a:pt x="8576" y="15402"/>
                    <a:pt x="8643" y="15402"/>
                  </a:cubicBezTo>
                  <a:cubicBezTo>
                    <a:pt x="9178" y="15402"/>
                    <a:pt x="9713" y="15334"/>
                    <a:pt x="10241" y="15198"/>
                  </a:cubicBezTo>
                  <a:lnTo>
                    <a:pt x="10882" y="16920"/>
                  </a:lnTo>
                  <a:cubicBezTo>
                    <a:pt x="12184" y="16566"/>
                    <a:pt x="13389" y="15896"/>
                    <a:pt x="14394" y="14987"/>
                  </a:cubicBezTo>
                  <a:lnTo>
                    <a:pt x="13284" y="13523"/>
                  </a:lnTo>
                  <a:cubicBezTo>
                    <a:pt x="13724" y="13102"/>
                    <a:pt x="14107" y="12633"/>
                    <a:pt x="14423" y="12116"/>
                  </a:cubicBezTo>
                  <a:lnTo>
                    <a:pt x="16098" y="12872"/>
                  </a:lnTo>
                  <a:cubicBezTo>
                    <a:pt x="16768" y="11695"/>
                    <a:pt x="17151" y="10374"/>
                    <a:pt x="17218" y="9025"/>
                  </a:cubicBezTo>
                  <a:lnTo>
                    <a:pt x="15390" y="8776"/>
                  </a:lnTo>
                  <a:cubicBezTo>
                    <a:pt x="15409" y="8163"/>
                    <a:pt x="15342" y="7561"/>
                    <a:pt x="15189" y="6977"/>
                  </a:cubicBezTo>
                  <a:lnTo>
                    <a:pt x="16921" y="6336"/>
                  </a:lnTo>
                  <a:cubicBezTo>
                    <a:pt x="16557" y="5024"/>
                    <a:pt x="15897" y="3819"/>
                    <a:pt x="14988" y="2823"/>
                  </a:cubicBezTo>
                  <a:lnTo>
                    <a:pt x="13514" y="3924"/>
                  </a:lnTo>
                  <a:cubicBezTo>
                    <a:pt x="13102" y="3484"/>
                    <a:pt x="12624" y="3110"/>
                    <a:pt x="12107" y="2795"/>
                  </a:cubicBezTo>
                  <a:lnTo>
                    <a:pt x="12863" y="1120"/>
                  </a:lnTo>
                  <a:cubicBezTo>
                    <a:pt x="11686" y="450"/>
                    <a:pt x="10375" y="67"/>
                    <a:pt x="9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1" name="Google Shape;931;p60"/>
            <p:cNvGrpSpPr/>
            <p:nvPr/>
          </p:nvGrpSpPr>
          <p:grpSpPr>
            <a:xfrm>
              <a:off x="8008213" y="1352400"/>
              <a:ext cx="371525" cy="371525"/>
              <a:chOff x="4956150" y="6582250"/>
              <a:chExt cx="371525" cy="371525"/>
            </a:xfrm>
          </p:grpSpPr>
          <p:sp>
            <p:nvSpPr>
              <p:cNvPr id="932" name="Google Shape;932;p60"/>
              <p:cNvSpPr/>
              <p:nvPr/>
            </p:nvSpPr>
            <p:spPr>
              <a:xfrm>
                <a:off x="4967800" y="6593900"/>
                <a:ext cx="359875" cy="359875"/>
              </a:xfrm>
              <a:custGeom>
                <a:rect b="b" l="l" r="r" t="t"/>
                <a:pathLst>
                  <a:path extrusionOk="0" h="14395" w="14395">
                    <a:moveTo>
                      <a:pt x="10314" y="1"/>
                    </a:moveTo>
                    <a:lnTo>
                      <a:pt x="0" y="4082"/>
                    </a:lnTo>
                    <a:lnTo>
                      <a:pt x="4081" y="14395"/>
                    </a:lnTo>
                    <a:lnTo>
                      <a:pt x="14395" y="10336"/>
                    </a:lnTo>
                    <a:lnTo>
                      <a:pt x="103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60"/>
              <p:cNvSpPr/>
              <p:nvPr/>
            </p:nvSpPr>
            <p:spPr>
              <a:xfrm>
                <a:off x="4956150" y="6582250"/>
                <a:ext cx="349900" cy="349900"/>
              </a:xfrm>
              <a:custGeom>
                <a:rect b="b" l="l" r="r" t="t"/>
                <a:pathLst>
                  <a:path extrusionOk="0" h="13996" w="13996">
                    <a:moveTo>
                      <a:pt x="10558" y="1"/>
                    </a:moveTo>
                    <a:lnTo>
                      <a:pt x="1" y="3439"/>
                    </a:lnTo>
                    <a:lnTo>
                      <a:pt x="3461" y="13996"/>
                    </a:lnTo>
                    <a:lnTo>
                      <a:pt x="13996" y="10536"/>
                    </a:lnTo>
                    <a:lnTo>
                      <a:pt x="105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60"/>
              <p:cNvSpPr/>
              <p:nvPr/>
            </p:nvSpPr>
            <p:spPr>
              <a:xfrm>
                <a:off x="5028225" y="6646575"/>
                <a:ext cx="167500" cy="72675"/>
              </a:xfrm>
              <a:custGeom>
                <a:rect b="b" l="l" r="r" t="t"/>
                <a:pathLst>
                  <a:path extrusionOk="0" h="2907" w="6700">
                    <a:moveTo>
                      <a:pt x="6433" y="1"/>
                    </a:moveTo>
                    <a:lnTo>
                      <a:pt x="1" y="2108"/>
                    </a:lnTo>
                    <a:lnTo>
                      <a:pt x="267" y="2906"/>
                    </a:lnTo>
                    <a:lnTo>
                      <a:pt x="6699" y="799"/>
                    </a:lnTo>
                    <a:lnTo>
                      <a:pt x="643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60"/>
              <p:cNvSpPr/>
              <p:nvPr/>
            </p:nvSpPr>
            <p:spPr>
              <a:xfrm>
                <a:off x="5028700" y="6716800"/>
                <a:ext cx="195025" cy="70650"/>
              </a:xfrm>
              <a:custGeom>
                <a:rect b="b" l="l" r="r" t="t"/>
                <a:pathLst>
                  <a:path extrusionOk="0" h="2826" w="7801">
                    <a:moveTo>
                      <a:pt x="7600" y="1"/>
                    </a:moveTo>
                    <a:cubicBezTo>
                      <a:pt x="7556" y="1"/>
                      <a:pt x="7511" y="22"/>
                      <a:pt x="7479" y="75"/>
                    </a:cubicBezTo>
                    <a:cubicBezTo>
                      <a:pt x="7203" y="516"/>
                      <a:pt x="6714" y="774"/>
                      <a:pt x="6202" y="774"/>
                    </a:cubicBezTo>
                    <a:cubicBezTo>
                      <a:pt x="6095" y="774"/>
                      <a:pt x="5988" y="763"/>
                      <a:pt x="5882" y="740"/>
                    </a:cubicBezTo>
                    <a:cubicBezTo>
                      <a:pt x="5726" y="696"/>
                      <a:pt x="5593" y="652"/>
                      <a:pt x="5460" y="585"/>
                    </a:cubicBezTo>
                    <a:cubicBezTo>
                      <a:pt x="5231" y="470"/>
                      <a:pt x="4977" y="404"/>
                      <a:pt x="4726" y="404"/>
                    </a:cubicBezTo>
                    <a:cubicBezTo>
                      <a:pt x="4638" y="404"/>
                      <a:pt x="4549" y="412"/>
                      <a:pt x="4462" y="430"/>
                    </a:cubicBezTo>
                    <a:cubicBezTo>
                      <a:pt x="4019" y="541"/>
                      <a:pt x="3752" y="940"/>
                      <a:pt x="3553" y="1295"/>
                    </a:cubicBezTo>
                    <a:cubicBezTo>
                      <a:pt x="3331" y="1650"/>
                      <a:pt x="3109" y="1982"/>
                      <a:pt x="2777" y="2049"/>
                    </a:cubicBezTo>
                    <a:cubicBezTo>
                      <a:pt x="2488" y="2049"/>
                      <a:pt x="2200" y="1982"/>
                      <a:pt x="1978" y="1827"/>
                    </a:cubicBezTo>
                    <a:cubicBezTo>
                      <a:pt x="1712" y="1672"/>
                      <a:pt x="1401" y="1583"/>
                      <a:pt x="1091" y="1583"/>
                    </a:cubicBezTo>
                    <a:cubicBezTo>
                      <a:pt x="514" y="1605"/>
                      <a:pt x="115" y="2138"/>
                      <a:pt x="26" y="2648"/>
                    </a:cubicBezTo>
                    <a:cubicBezTo>
                      <a:pt x="1" y="2762"/>
                      <a:pt x="77" y="2825"/>
                      <a:pt x="156" y="2825"/>
                    </a:cubicBezTo>
                    <a:cubicBezTo>
                      <a:pt x="214" y="2825"/>
                      <a:pt x="274" y="2790"/>
                      <a:pt x="293" y="2714"/>
                    </a:cubicBezTo>
                    <a:cubicBezTo>
                      <a:pt x="381" y="2315"/>
                      <a:pt x="692" y="1871"/>
                      <a:pt x="1135" y="1849"/>
                    </a:cubicBezTo>
                    <a:cubicBezTo>
                      <a:pt x="1379" y="1871"/>
                      <a:pt x="1645" y="1938"/>
                      <a:pt x="1867" y="2071"/>
                    </a:cubicBezTo>
                    <a:cubicBezTo>
                      <a:pt x="2126" y="2231"/>
                      <a:pt x="2421" y="2318"/>
                      <a:pt x="2736" y="2318"/>
                    </a:cubicBezTo>
                    <a:cubicBezTo>
                      <a:pt x="2772" y="2318"/>
                      <a:pt x="2807" y="2317"/>
                      <a:pt x="2843" y="2315"/>
                    </a:cubicBezTo>
                    <a:cubicBezTo>
                      <a:pt x="3309" y="2226"/>
                      <a:pt x="3553" y="1827"/>
                      <a:pt x="3797" y="1450"/>
                    </a:cubicBezTo>
                    <a:cubicBezTo>
                      <a:pt x="4019" y="1095"/>
                      <a:pt x="4218" y="785"/>
                      <a:pt x="4551" y="696"/>
                    </a:cubicBezTo>
                    <a:cubicBezTo>
                      <a:pt x="4606" y="687"/>
                      <a:pt x="4663" y="682"/>
                      <a:pt x="4720" y="682"/>
                    </a:cubicBezTo>
                    <a:cubicBezTo>
                      <a:pt x="4936" y="682"/>
                      <a:pt x="5161" y="746"/>
                      <a:pt x="5372" y="851"/>
                    </a:cubicBezTo>
                    <a:cubicBezTo>
                      <a:pt x="5527" y="918"/>
                      <a:pt x="5660" y="962"/>
                      <a:pt x="5815" y="1006"/>
                    </a:cubicBezTo>
                    <a:cubicBezTo>
                      <a:pt x="5945" y="1029"/>
                      <a:pt x="6078" y="1042"/>
                      <a:pt x="6210" y="1042"/>
                    </a:cubicBezTo>
                    <a:cubicBezTo>
                      <a:pt x="6460" y="1042"/>
                      <a:pt x="6706" y="997"/>
                      <a:pt x="6924" y="896"/>
                    </a:cubicBezTo>
                    <a:cubicBezTo>
                      <a:pt x="7257" y="762"/>
                      <a:pt x="7523" y="519"/>
                      <a:pt x="7723" y="230"/>
                    </a:cubicBezTo>
                    <a:cubicBezTo>
                      <a:pt x="7801" y="121"/>
                      <a:pt x="7703" y="1"/>
                      <a:pt x="7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60"/>
              <p:cNvSpPr/>
              <p:nvPr/>
            </p:nvSpPr>
            <p:spPr>
              <a:xfrm>
                <a:off x="5058400" y="6797000"/>
                <a:ext cx="151525" cy="60700"/>
              </a:xfrm>
              <a:custGeom>
                <a:rect b="b" l="l" r="r" t="t"/>
                <a:pathLst>
                  <a:path extrusionOk="0" h="2428" w="6061">
                    <a:moveTo>
                      <a:pt x="4710" y="0"/>
                    </a:moveTo>
                    <a:cubicBezTo>
                      <a:pt x="4630" y="0"/>
                      <a:pt x="4550" y="6"/>
                      <a:pt x="4472" y="16"/>
                    </a:cubicBezTo>
                    <a:cubicBezTo>
                      <a:pt x="4028" y="127"/>
                      <a:pt x="3762" y="549"/>
                      <a:pt x="3540" y="881"/>
                    </a:cubicBezTo>
                    <a:cubicBezTo>
                      <a:pt x="3341" y="1236"/>
                      <a:pt x="3119" y="1569"/>
                      <a:pt x="2786" y="1635"/>
                    </a:cubicBezTo>
                    <a:cubicBezTo>
                      <a:pt x="2757" y="1638"/>
                      <a:pt x="2727" y="1639"/>
                      <a:pt x="2698" y="1639"/>
                    </a:cubicBezTo>
                    <a:cubicBezTo>
                      <a:pt x="2440" y="1639"/>
                      <a:pt x="2187" y="1553"/>
                      <a:pt x="1988" y="1414"/>
                    </a:cubicBezTo>
                    <a:cubicBezTo>
                      <a:pt x="1699" y="1258"/>
                      <a:pt x="1411" y="1170"/>
                      <a:pt x="1101" y="1170"/>
                    </a:cubicBezTo>
                    <a:cubicBezTo>
                      <a:pt x="524" y="1214"/>
                      <a:pt x="125" y="1746"/>
                      <a:pt x="14" y="2257"/>
                    </a:cubicBezTo>
                    <a:cubicBezTo>
                      <a:pt x="1" y="2361"/>
                      <a:pt x="88" y="2427"/>
                      <a:pt x="171" y="2427"/>
                    </a:cubicBezTo>
                    <a:cubicBezTo>
                      <a:pt x="229" y="2427"/>
                      <a:pt x="284" y="2396"/>
                      <a:pt x="302" y="2323"/>
                    </a:cubicBezTo>
                    <a:cubicBezTo>
                      <a:pt x="391" y="1902"/>
                      <a:pt x="701" y="1480"/>
                      <a:pt x="1123" y="1458"/>
                    </a:cubicBezTo>
                    <a:cubicBezTo>
                      <a:pt x="1389" y="1458"/>
                      <a:pt x="1655" y="1547"/>
                      <a:pt x="1877" y="1680"/>
                    </a:cubicBezTo>
                    <a:cubicBezTo>
                      <a:pt x="2116" y="1827"/>
                      <a:pt x="2385" y="1913"/>
                      <a:pt x="2672" y="1913"/>
                    </a:cubicBezTo>
                    <a:cubicBezTo>
                      <a:pt x="2732" y="1913"/>
                      <a:pt x="2792" y="1909"/>
                      <a:pt x="2853" y="1902"/>
                    </a:cubicBezTo>
                    <a:cubicBezTo>
                      <a:pt x="2919" y="1902"/>
                      <a:pt x="2986" y="1879"/>
                      <a:pt x="3052" y="1857"/>
                    </a:cubicBezTo>
                    <a:cubicBezTo>
                      <a:pt x="3363" y="1658"/>
                      <a:pt x="3629" y="1392"/>
                      <a:pt x="3784" y="1059"/>
                    </a:cubicBezTo>
                    <a:cubicBezTo>
                      <a:pt x="4006" y="704"/>
                      <a:pt x="4206" y="393"/>
                      <a:pt x="4538" y="305"/>
                    </a:cubicBezTo>
                    <a:cubicBezTo>
                      <a:pt x="4599" y="295"/>
                      <a:pt x="4659" y="291"/>
                      <a:pt x="4719" y="291"/>
                    </a:cubicBezTo>
                    <a:cubicBezTo>
                      <a:pt x="4945" y="291"/>
                      <a:pt x="5166" y="355"/>
                      <a:pt x="5359" y="460"/>
                    </a:cubicBezTo>
                    <a:cubicBezTo>
                      <a:pt x="5514" y="504"/>
                      <a:pt x="5647" y="571"/>
                      <a:pt x="5803" y="615"/>
                    </a:cubicBezTo>
                    <a:cubicBezTo>
                      <a:pt x="5811" y="616"/>
                      <a:pt x="5818" y="617"/>
                      <a:pt x="5826" y="617"/>
                    </a:cubicBezTo>
                    <a:cubicBezTo>
                      <a:pt x="6007" y="617"/>
                      <a:pt x="6061" y="369"/>
                      <a:pt x="5869" y="327"/>
                    </a:cubicBezTo>
                    <a:cubicBezTo>
                      <a:pt x="5736" y="283"/>
                      <a:pt x="5603" y="238"/>
                      <a:pt x="5470" y="194"/>
                    </a:cubicBezTo>
                    <a:cubicBezTo>
                      <a:pt x="5233" y="58"/>
                      <a:pt x="4970" y="0"/>
                      <a:pt x="4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60"/>
            <p:cNvSpPr/>
            <p:nvPr/>
          </p:nvSpPr>
          <p:spPr>
            <a:xfrm>
              <a:off x="5646625" y="2750350"/>
              <a:ext cx="511811" cy="505885"/>
            </a:xfrm>
            <a:custGeom>
              <a:rect b="b" l="l" r="r" t="t"/>
              <a:pathLst>
                <a:path extrusionOk="0" h="19377" w="19604">
                  <a:moveTo>
                    <a:pt x="9778" y="4663"/>
                  </a:moveTo>
                  <a:cubicBezTo>
                    <a:pt x="10395" y="4663"/>
                    <a:pt x="11034" y="4780"/>
                    <a:pt x="11675" y="5037"/>
                  </a:cubicBezTo>
                  <a:cubicBezTo>
                    <a:pt x="14250" y="6072"/>
                    <a:pt x="15489" y="8987"/>
                    <a:pt x="14468" y="11562"/>
                  </a:cubicBezTo>
                  <a:cubicBezTo>
                    <a:pt x="13705" y="13442"/>
                    <a:pt x="11893" y="14681"/>
                    <a:pt x="9863" y="14709"/>
                  </a:cubicBezTo>
                  <a:cubicBezTo>
                    <a:pt x="9841" y="14709"/>
                    <a:pt x="9819" y="14709"/>
                    <a:pt x="9796" y="14709"/>
                  </a:cubicBezTo>
                  <a:cubicBezTo>
                    <a:pt x="7793" y="14709"/>
                    <a:pt x="5986" y="13503"/>
                    <a:pt x="5191" y="11657"/>
                  </a:cubicBezTo>
                  <a:cubicBezTo>
                    <a:pt x="3704" y="8189"/>
                    <a:pt x="6398" y="4663"/>
                    <a:pt x="9778" y="4663"/>
                  </a:cubicBezTo>
                  <a:close/>
                  <a:moveTo>
                    <a:pt x="9836" y="4272"/>
                  </a:moveTo>
                  <a:cubicBezTo>
                    <a:pt x="9135" y="4272"/>
                    <a:pt x="8408" y="4413"/>
                    <a:pt x="7684" y="4723"/>
                  </a:cubicBezTo>
                  <a:cubicBezTo>
                    <a:pt x="5667" y="5581"/>
                    <a:pt x="4373" y="7557"/>
                    <a:pt x="4401" y="9750"/>
                  </a:cubicBezTo>
                  <a:cubicBezTo>
                    <a:pt x="4414" y="11930"/>
                    <a:pt x="5763" y="13891"/>
                    <a:pt x="7793" y="14709"/>
                  </a:cubicBezTo>
                  <a:cubicBezTo>
                    <a:pt x="8451" y="14971"/>
                    <a:pt x="9130" y="15096"/>
                    <a:pt x="9799" y="15096"/>
                  </a:cubicBezTo>
                  <a:cubicBezTo>
                    <a:pt x="11941" y="15096"/>
                    <a:pt x="13971" y="13819"/>
                    <a:pt x="14822" y="11712"/>
                  </a:cubicBezTo>
                  <a:cubicBezTo>
                    <a:pt x="16326" y="7963"/>
                    <a:pt x="13418" y="4272"/>
                    <a:pt x="9836" y="4272"/>
                  </a:cubicBezTo>
                  <a:close/>
                  <a:moveTo>
                    <a:pt x="12121" y="398"/>
                  </a:moveTo>
                  <a:cubicBezTo>
                    <a:pt x="12181" y="398"/>
                    <a:pt x="12242" y="409"/>
                    <a:pt x="12302" y="432"/>
                  </a:cubicBezTo>
                  <a:lnTo>
                    <a:pt x="14413" y="1277"/>
                  </a:lnTo>
                  <a:cubicBezTo>
                    <a:pt x="14658" y="1372"/>
                    <a:pt x="14767" y="1645"/>
                    <a:pt x="14672" y="1890"/>
                  </a:cubicBezTo>
                  <a:lnTo>
                    <a:pt x="13909" y="3811"/>
                  </a:lnTo>
                  <a:lnTo>
                    <a:pt x="14032" y="3892"/>
                  </a:lnTo>
                  <a:cubicBezTo>
                    <a:pt x="14590" y="4301"/>
                    <a:pt x="15094" y="4791"/>
                    <a:pt x="15517" y="5350"/>
                  </a:cubicBezTo>
                  <a:lnTo>
                    <a:pt x="15598" y="5472"/>
                  </a:lnTo>
                  <a:lnTo>
                    <a:pt x="17506" y="4655"/>
                  </a:lnTo>
                  <a:cubicBezTo>
                    <a:pt x="17562" y="4632"/>
                    <a:pt x="17622" y="4621"/>
                    <a:pt x="17680" y="4621"/>
                  </a:cubicBezTo>
                  <a:cubicBezTo>
                    <a:pt x="17861" y="4621"/>
                    <a:pt x="18036" y="4726"/>
                    <a:pt x="18119" y="4900"/>
                  </a:cubicBezTo>
                  <a:lnTo>
                    <a:pt x="19004" y="7012"/>
                  </a:lnTo>
                  <a:cubicBezTo>
                    <a:pt x="19113" y="7243"/>
                    <a:pt x="18991" y="7516"/>
                    <a:pt x="18759" y="7611"/>
                  </a:cubicBezTo>
                  <a:lnTo>
                    <a:pt x="16852" y="8429"/>
                  </a:lnTo>
                  <a:lnTo>
                    <a:pt x="16879" y="8578"/>
                  </a:lnTo>
                  <a:cubicBezTo>
                    <a:pt x="16988" y="9260"/>
                    <a:pt x="17002" y="9968"/>
                    <a:pt x="16906" y="10649"/>
                  </a:cubicBezTo>
                  <a:lnTo>
                    <a:pt x="16879" y="10813"/>
                  </a:lnTo>
                  <a:lnTo>
                    <a:pt x="18800" y="11575"/>
                  </a:lnTo>
                  <a:cubicBezTo>
                    <a:pt x="19045" y="11671"/>
                    <a:pt x="19154" y="11943"/>
                    <a:pt x="19059" y="12188"/>
                  </a:cubicBezTo>
                  <a:lnTo>
                    <a:pt x="18214" y="14300"/>
                  </a:lnTo>
                  <a:cubicBezTo>
                    <a:pt x="18142" y="14486"/>
                    <a:pt x="17968" y="14593"/>
                    <a:pt x="17782" y="14593"/>
                  </a:cubicBezTo>
                  <a:cubicBezTo>
                    <a:pt x="17722" y="14593"/>
                    <a:pt x="17661" y="14582"/>
                    <a:pt x="17601" y="14559"/>
                  </a:cubicBezTo>
                  <a:lnTo>
                    <a:pt x="15680" y="13796"/>
                  </a:lnTo>
                  <a:lnTo>
                    <a:pt x="15598" y="13919"/>
                  </a:lnTo>
                  <a:cubicBezTo>
                    <a:pt x="15190" y="14477"/>
                    <a:pt x="14699" y="14981"/>
                    <a:pt x="14141" y="15403"/>
                  </a:cubicBezTo>
                  <a:lnTo>
                    <a:pt x="14018" y="15485"/>
                  </a:lnTo>
                  <a:lnTo>
                    <a:pt x="14836" y="17392"/>
                  </a:lnTo>
                  <a:cubicBezTo>
                    <a:pt x="14931" y="17624"/>
                    <a:pt x="14822" y="17910"/>
                    <a:pt x="14590" y="18005"/>
                  </a:cubicBezTo>
                  <a:lnTo>
                    <a:pt x="12479" y="18904"/>
                  </a:lnTo>
                  <a:cubicBezTo>
                    <a:pt x="12422" y="18928"/>
                    <a:pt x="12363" y="18939"/>
                    <a:pt x="12304" y="18939"/>
                  </a:cubicBezTo>
                  <a:cubicBezTo>
                    <a:pt x="12124" y="18939"/>
                    <a:pt x="11951" y="18834"/>
                    <a:pt x="11879" y="18659"/>
                  </a:cubicBezTo>
                  <a:lnTo>
                    <a:pt x="11062" y="16752"/>
                  </a:lnTo>
                  <a:lnTo>
                    <a:pt x="10912" y="16779"/>
                  </a:lnTo>
                  <a:cubicBezTo>
                    <a:pt x="10540" y="16838"/>
                    <a:pt x="10168" y="16865"/>
                    <a:pt x="9795" y="16865"/>
                  </a:cubicBezTo>
                  <a:cubicBezTo>
                    <a:pt x="9473" y="16865"/>
                    <a:pt x="9150" y="16844"/>
                    <a:pt x="8828" y="16807"/>
                  </a:cubicBezTo>
                  <a:lnTo>
                    <a:pt x="8678" y="16779"/>
                  </a:lnTo>
                  <a:lnTo>
                    <a:pt x="7915" y="18700"/>
                  </a:lnTo>
                  <a:cubicBezTo>
                    <a:pt x="7843" y="18886"/>
                    <a:pt x="7669" y="18993"/>
                    <a:pt x="7483" y="18993"/>
                  </a:cubicBezTo>
                  <a:cubicBezTo>
                    <a:pt x="7423" y="18993"/>
                    <a:pt x="7362" y="18982"/>
                    <a:pt x="7302" y="18959"/>
                  </a:cubicBezTo>
                  <a:lnTo>
                    <a:pt x="5191" y="18114"/>
                  </a:lnTo>
                  <a:cubicBezTo>
                    <a:pt x="4945" y="18005"/>
                    <a:pt x="4837" y="17746"/>
                    <a:pt x="4932" y="17501"/>
                  </a:cubicBezTo>
                  <a:lnTo>
                    <a:pt x="5708" y="15580"/>
                  </a:lnTo>
                  <a:lnTo>
                    <a:pt x="5586" y="15485"/>
                  </a:lnTo>
                  <a:cubicBezTo>
                    <a:pt x="5014" y="15076"/>
                    <a:pt x="4523" y="14586"/>
                    <a:pt x="4101" y="14041"/>
                  </a:cubicBezTo>
                  <a:lnTo>
                    <a:pt x="4006" y="13919"/>
                  </a:lnTo>
                  <a:lnTo>
                    <a:pt x="2098" y="14722"/>
                  </a:lnTo>
                  <a:cubicBezTo>
                    <a:pt x="2037" y="14751"/>
                    <a:pt x="1974" y="14765"/>
                    <a:pt x="1911" y="14765"/>
                  </a:cubicBezTo>
                  <a:cubicBezTo>
                    <a:pt x="1735" y="14765"/>
                    <a:pt x="1566" y="14658"/>
                    <a:pt x="1485" y="14477"/>
                  </a:cubicBezTo>
                  <a:lnTo>
                    <a:pt x="600" y="12379"/>
                  </a:lnTo>
                  <a:cubicBezTo>
                    <a:pt x="491" y="12148"/>
                    <a:pt x="600" y="11862"/>
                    <a:pt x="845" y="11766"/>
                  </a:cubicBezTo>
                  <a:lnTo>
                    <a:pt x="2739" y="10962"/>
                  </a:lnTo>
                  <a:lnTo>
                    <a:pt x="2725" y="10813"/>
                  </a:lnTo>
                  <a:cubicBezTo>
                    <a:pt x="2616" y="10118"/>
                    <a:pt x="2602" y="9423"/>
                    <a:pt x="2698" y="8728"/>
                  </a:cubicBezTo>
                  <a:lnTo>
                    <a:pt x="2725" y="8578"/>
                  </a:lnTo>
                  <a:lnTo>
                    <a:pt x="804" y="7816"/>
                  </a:lnTo>
                  <a:cubicBezTo>
                    <a:pt x="559" y="7707"/>
                    <a:pt x="436" y="7448"/>
                    <a:pt x="545" y="7203"/>
                  </a:cubicBezTo>
                  <a:lnTo>
                    <a:pt x="1390" y="5077"/>
                  </a:lnTo>
                  <a:cubicBezTo>
                    <a:pt x="1463" y="4900"/>
                    <a:pt x="1641" y="4786"/>
                    <a:pt x="1830" y="4786"/>
                  </a:cubicBezTo>
                  <a:cubicBezTo>
                    <a:pt x="1888" y="4786"/>
                    <a:pt x="1946" y="4796"/>
                    <a:pt x="2003" y="4819"/>
                  </a:cubicBezTo>
                  <a:lnTo>
                    <a:pt x="3924" y="5595"/>
                  </a:lnTo>
                  <a:lnTo>
                    <a:pt x="4006" y="5472"/>
                  </a:lnTo>
                  <a:cubicBezTo>
                    <a:pt x="4414" y="4914"/>
                    <a:pt x="4905" y="4410"/>
                    <a:pt x="5463" y="3988"/>
                  </a:cubicBezTo>
                  <a:lnTo>
                    <a:pt x="5572" y="3892"/>
                  </a:lnTo>
                  <a:lnTo>
                    <a:pt x="4768" y="1999"/>
                  </a:lnTo>
                  <a:cubicBezTo>
                    <a:pt x="4659" y="1754"/>
                    <a:pt x="4782" y="1481"/>
                    <a:pt x="5014" y="1386"/>
                  </a:cubicBezTo>
                  <a:lnTo>
                    <a:pt x="7111" y="487"/>
                  </a:lnTo>
                  <a:cubicBezTo>
                    <a:pt x="7176" y="458"/>
                    <a:pt x="7242" y="444"/>
                    <a:pt x="7307" y="444"/>
                  </a:cubicBezTo>
                  <a:cubicBezTo>
                    <a:pt x="7488" y="444"/>
                    <a:pt x="7654" y="551"/>
                    <a:pt x="7725" y="732"/>
                  </a:cubicBezTo>
                  <a:lnTo>
                    <a:pt x="8542" y="2639"/>
                  </a:lnTo>
                  <a:lnTo>
                    <a:pt x="8692" y="2612"/>
                  </a:lnTo>
                  <a:cubicBezTo>
                    <a:pt x="9066" y="2552"/>
                    <a:pt x="9449" y="2521"/>
                    <a:pt x="9831" y="2521"/>
                  </a:cubicBezTo>
                  <a:cubicBezTo>
                    <a:pt x="10144" y="2521"/>
                    <a:pt x="10456" y="2542"/>
                    <a:pt x="10762" y="2584"/>
                  </a:cubicBezTo>
                  <a:lnTo>
                    <a:pt x="10912" y="2612"/>
                  </a:lnTo>
                  <a:lnTo>
                    <a:pt x="11689" y="691"/>
                  </a:lnTo>
                  <a:cubicBezTo>
                    <a:pt x="11761" y="505"/>
                    <a:pt x="11934" y="398"/>
                    <a:pt x="12121" y="398"/>
                  </a:cubicBezTo>
                  <a:close/>
                  <a:moveTo>
                    <a:pt x="12114" y="1"/>
                  </a:moveTo>
                  <a:cubicBezTo>
                    <a:pt x="11777" y="1"/>
                    <a:pt x="11455" y="201"/>
                    <a:pt x="11321" y="541"/>
                  </a:cubicBezTo>
                  <a:lnTo>
                    <a:pt x="10667" y="2176"/>
                  </a:lnTo>
                  <a:cubicBezTo>
                    <a:pt x="10380" y="2145"/>
                    <a:pt x="10090" y="2128"/>
                    <a:pt x="9800" y="2128"/>
                  </a:cubicBezTo>
                  <a:cubicBezTo>
                    <a:pt x="9457" y="2128"/>
                    <a:pt x="9113" y="2151"/>
                    <a:pt x="8773" y="2203"/>
                  </a:cubicBezTo>
                  <a:lnTo>
                    <a:pt x="8079" y="568"/>
                  </a:lnTo>
                  <a:cubicBezTo>
                    <a:pt x="7947" y="243"/>
                    <a:pt x="7633" y="47"/>
                    <a:pt x="7302" y="47"/>
                  </a:cubicBezTo>
                  <a:cubicBezTo>
                    <a:pt x="7188" y="47"/>
                    <a:pt x="7073" y="70"/>
                    <a:pt x="6962" y="119"/>
                  </a:cubicBezTo>
                  <a:lnTo>
                    <a:pt x="4864" y="1018"/>
                  </a:lnTo>
                  <a:cubicBezTo>
                    <a:pt x="4428" y="1209"/>
                    <a:pt x="4223" y="1713"/>
                    <a:pt x="4414" y="2135"/>
                  </a:cubicBezTo>
                  <a:lnTo>
                    <a:pt x="5109" y="3770"/>
                  </a:lnTo>
                  <a:cubicBezTo>
                    <a:pt x="4605" y="4165"/>
                    <a:pt x="4169" y="4614"/>
                    <a:pt x="3788" y="5118"/>
                  </a:cubicBezTo>
                  <a:lnTo>
                    <a:pt x="2139" y="4464"/>
                  </a:lnTo>
                  <a:cubicBezTo>
                    <a:pt x="2031" y="4417"/>
                    <a:pt x="1919" y="4395"/>
                    <a:pt x="1809" y="4395"/>
                  </a:cubicBezTo>
                  <a:cubicBezTo>
                    <a:pt x="1474" y="4395"/>
                    <a:pt x="1155" y="4600"/>
                    <a:pt x="1022" y="4928"/>
                  </a:cubicBezTo>
                  <a:lnTo>
                    <a:pt x="178" y="7053"/>
                  </a:lnTo>
                  <a:cubicBezTo>
                    <a:pt x="0" y="7489"/>
                    <a:pt x="205" y="7993"/>
                    <a:pt x="654" y="8170"/>
                  </a:cubicBezTo>
                  <a:lnTo>
                    <a:pt x="2289" y="8824"/>
                  </a:lnTo>
                  <a:cubicBezTo>
                    <a:pt x="2221" y="9450"/>
                    <a:pt x="2221" y="10091"/>
                    <a:pt x="2316" y="10717"/>
                  </a:cubicBezTo>
                  <a:lnTo>
                    <a:pt x="682" y="11412"/>
                  </a:lnTo>
                  <a:cubicBezTo>
                    <a:pt x="246" y="11589"/>
                    <a:pt x="41" y="12093"/>
                    <a:pt x="232" y="12529"/>
                  </a:cubicBezTo>
                  <a:lnTo>
                    <a:pt x="1131" y="14641"/>
                  </a:lnTo>
                  <a:cubicBezTo>
                    <a:pt x="1275" y="14959"/>
                    <a:pt x="1598" y="15154"/>
                    <a:pt x="1929" y="15154"/>
                  </a:cubicBezTo>
                  <a:cubicBezTo>
                    <a:pt x="2036" y="15154"/>
                    <a:pt x="2145" y="15133"/>
                    <a:pt x="2248" y="15090"/>
                  </a:cubicBezTo>
                  <a:lnTo>
                    <a:pt x="3883" y="14395"/>
                  </a:lnTo>
                  <a:cubicBezTo>
                    <a:pt x="4278" y="14886"/>
                    <a:pt x="4728" y="15335"/>
                    <a:pt x="5232" y="15717"/>
                  </a:cubicBezTo>
                  <a:lnTo>
                    <a:pt x="4578" y="17351"/>
                  </a:lnTo>
                  <a:cubicBezTo>
                    <a:pt x="4387" y="17787"/>
                    <a:pt x="4605" y="18291"/>
                    <a:pt x="5041" y="18468"/>
                  </a:cubicBezTo>
                  <a:lnTo>
                    <a:pt x="7166" y="19313"/>
                  </a:lnTo>
                  <a:cubicBezTo>
                    <a:pt x="7272" y="19356"/>
                    <a:pt x="7383" y="19377"/>
                    <a:pt x="7491" y="19377"/>
                  </a:cubicBezTo>
                  <a:cubicBezTo>
                    <a:pt x="7828" y="19377"/>
                    <a:pt x="8149" y="19180"/>
                    <a:pt x="8283" y="18850"/>
                  </a:cubicBezTo>
                  <a:lnTo>
                    <a:pt x="8937" y="17202"/>
                  </a:lnTo>
                  <a:cubicBezTo>
                    <a:pt x="9224" y="17239"/>
                    <a:pt x="9515" y="17256"/>
                    <a:pt x="9805" y="17256"/>
                  </a:cubicBezTo>
                  <a:cubicBezTo>
                    <a:pt x="10148" y="17256"/>
                    <a:pt x="10491" y="17232"/>
                    <a:pt x="10830" y="17188"/>
                  </a:cubicBezTo>
                  <a:lnTo>
                    <a:pt x="11525" y="18809"/>
                  </a:lnTo>
                  <a:cubicBezTo>
                    <a:pt x="11657" y="19134"/>
                    <a:pt x="11971" y="19330"/>
                    <a:pt x="12302" y="19330"/>
                  </a:cubicBezTo>
                  <a:cubicBezTo>
                    <a:pt x="12416" y="19330"/>
                    <a:pt x="12531" y="19307"/>
                    <a:pt x="12642" y="19259"/>
                  </a:cubicBezTo>
                  <a:lnTo>
                    <a:pt x="14740" y="18360"/>
                  </a:lnTo>
                  <a:cubicBezTo>
                    <a:pt x="15176" y="18182"/>
                    <a:pt x="15380" y="17678"/>
                    <a:pt x="15203" y="17242"/>
                  </a:cubicBezTo>
                  <a:lnTo>
                    <a:pt x="14509" y="15621"/>
                  </a:lnTo>
                  <a:cubicBezTo>
                    <a:pt x="14999" y="15226"/>
                    <a:pt x="15435" y="14763"/>
                    <a:pt x="15830" y="14273"/>
                  </a:cubicBezTo>
                  <a:lnTo>
                    <a:pt x="17465" y="14927"/>
                  </a:lnTo>
                  <a:cubicBezTo>
                    <a:pt x="17568" y="14969"/>
                    <a:pt x="17675" y="14988"/>
                    <a:pt x="17781" y="14988"/>
                  </a:cubicBezTo>
                  <a:cubicBezTo>
                    <a:pt x="18121" y="14988"/>
                    <a:pt x="18447" y="14783"/>
                    <a:pt x="18582" y="14450"/>
                  </a:cubicBezTo>
                  <a:lnTo>
                    <a:pt x="19426" y="12325"/>
                  </a:lnTo>
                  <a:cubicBezTo>
                    <a:pt x="19604" y="11889"/>
                    <a:pt x="19399" y="11385"/>
                    <a:pt x="18950" y="11208"/>
                  </a:cubicBezTo>
                  <a:lnTo>
                    <a:pt x="17315" y="10554"/>
                  </a:lnTo>
                  <a:cubicBezTo>
                    <a:pt x="17383" y="9927"/>
                    <a:pt x="17383" y="9287"/>
                    <a:pt x="17288" y="8660"/>
                  </a:cubicBezTo>
                  <a:lnTo>
                    <a:pt x="18922" y="7965"/>
                  </a:lnTo>
                  <a:cubicBezTo>
                    <a:pt x="19358" y="7788"/>
                    <a:pt x="19563" y="7284"/>
                    <a:pt x="19372" y="6848"/>
                  </a:cubicBezTo>
                  <a:lnTo>
                    <a:pt x="18473" y="4750"/>
                  </a:lnTo>
                  <a:cubicBezTo>
                    <a:pt x="18341" y="4426"/>
                    <a:pt x="18027" y="4229"/>
                    <a:pt x="17696" y="4229"/>
                  </a:cubicBezTo>
                  <a:cubicBezTo>
                    <a:pt x="17582" y="4229"/>
                    <a:pt x="17467" y="4252"/>
                    <a:pt x="17356" y="4301"/>
                  </a:cubicBezTo>
                  <a:lnTo>
                    <a:pt x="15721" y="4996"/>
                  </a:lnTo>
                  <a:cubicBezTo>
                    <a:pt x="15326" y="4492"/>
                    <a:pt x="14876" y="4056"/>
                    <a:pt x="14372" y="3674"/>
                  </a:cubicBezTo>
                  <a:lnTo>
                    <a:pt x="15040" y="2026"/>
                  </a:lnTo>
                  <a:cubicBezTo>
                    <a:pt x="15217" y="1590"/>
                    <a:pt x="14999" y="1086"/>
                    <a:pt x="14563" y="909"/>
                  </a:cubicBezTo>
                  <a:lnTo>
                    <a:pt x="12438" y="64"/>
                  </a:lnTo>
                  <a:cubicBezTo>
                    <a:pt x="12332" y="21"/>
                    <a:pt x="12222" y="1"/>
                    <a:pt x="12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8" name="Google Shape;938;p60"/>
            <p:cNvGrpSpPr/>
            <p:nvPr/>
          </p:nvGrpSpPr>
          <p:grpSpPr>
            <a:xfrm>
              <a:off x="7213009" y="2464774"/>
              <a:ext cx="609097" cy="550668"/>
              <a:chOff x="9731500" y="2729150"/>
              <a:chExt cx="446650" cy="403775"/>
            </a:xfrm>
          </p:grpSpPr>
          <p:sp>
            <p:nvSpPr>
              <p:cNvPr id="939" name="Google Shape;939;p60"/>
              <p:cNvSpPr/>
              <p:nvPr/>
            </p:nvSpPr>
            <p:spPr>
              <a:xfrm>
                <a:off x="9731500" y="2729150"/>
                <a:ext cx="446650" cy="403775"/>
              </a:xfrm>
              <a:custGeom>
                <a:rect b="b" l="l" r="r" t="t"/>
                <a:pathLst>
                  <a:path extrusionOk="0" h="16151" w="17866">
                    <a:moveTo>
                      <a:pt x="8704" y="1246"/>
                    </a:moveTo>
                    <a:cubicBezTo>
                      <a:pt x="11393" y="1246"/>
                      <a:pt x="13938" y="2836"/>
                      <a:pt x="15030" y="5481"/>
                    </a:cubicBezTo>
                    <a:cubicBezTo>
                      <a:pt x="16973" y="10199"/>
                      <a:pt x="13310" y="14918"/>
                      <a:pt x="8758" y="14918"/>
                    </a:cubicBezTo>
                    <a:cubicBezTo>
                      <a:pt x="7890" y="14918"/>
                      <a:pt x="6989" y="14746"/>
                      <a:pt x="6089" y="14370"/>
                    </a:cubicBezTo>
                    <a:cubicBezTo>
                      <a:pt x="3549" y="13309"/>
                      <a:pt x="1879" y="10821"/>
                      <a:pt x="1897" y="8055"/>
                    </a:cubicBezTo>
                    <a:cubicBezTo>
                      <a:pt x="1897" y="5307"/>
                      <a:pt x="3567" y="2819"/>
                      <a:pt x="6106" y="1758"/>
                    </a:cubicBezTo>
                    <a:cubicBezTo>
                      <a:pt x="6958" y="1411"/>
                      <a:pt x="7838" y="1246"/>
                      <a:pt x="8704" y="1246"/>
                    </a:cubicBezTo>
                    <a:close/>
                    <a:moveTo>
                      <a:pt x="8733" y="1"/>
                    </a:moveTo>
                    <a:cubicBezTo>
                      <a:pt x="5463" y="1"/>
                      <a:pt x="2505" y="1949"/>
                      <a:pt x="1253" y="4976"/>
                    </a:cubicBezTo>
                    <a:cubicBezTo>
                      <a:pt x="0" y="7986"/>
                      <a:pt x="679" y="11465"/>
                      <a:pt x="2993" y="13778"/>
                    </a:cubicBezTo>
                    <a:cubicBezTo>
                      <a:pt x="4529" y="15327"/>
                      <a:pt x="6596" y="16151"/>
                      <a:pt x="8697" y="16151"/>
                    </a:cubicBezTo>
                    <a:cubicBezTo>
                      <a:pt x="9736" y="16151"/>
                      <a:pt x="10782" y="15950"/>
                      <a:pt x="11777" y="15535"/>
                    </a:cubicBezTo>
                    <a:cubicBezTo>
                      <a:pt x="15900" y="13848"/>
                      <a:pt x="17866" y="9134"/>
                      <a:pt x="16179" y="5011"/>
                    </a:cubicBezTo>
                    <a:cubicBezTo>
                      <a:pt x="14926" y="1984"/>
                      <a:pt x="11986" y="18"/>
                      <a:pt x="8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60"/>
              <p:cNvSpPr/>
              <p:nvPr/>
            </p:nvSpPr>
            <p:spPr>
              <a:xfrm>
                <a:off x="10061150" y="2863200"/>
                <a:ext cx="39600" cy="27225"/>
              </a:xfrm>
              <a:custGeom>
                <a:rect b="b" l="l" r="r" t="t"/>
                <a:pathLst>
                  <a:path extrusionOk="0" h="1089" w="1584">
                    <a:moveTo>
                      <a:pt x="1111" y="1"/>
                    </a:moveTo>
                    <a:cubicBezTo>
                      <a:pt x="1060" y="1"/>
                      <a:pt x="1007" y="11"/>
                      <a:pt x="957" y="32"/>
                    </a:cubicBezTo>
                    <a:lnTo>
                      <a:pt x="314" y="310"/>
                    </a:lnTo>
                    <a:cubicBezTo>
                      <a:pt x="105" y="397"/>
                      <a:pt x="0" y="623"/>
                      <a:pt x="87" y="832"/>
                    </a:cubicBezTo>
                    <a:cubicBezTo>
                      <a:pt x="154" y="990"/>
                      <a:pt x="310" y="1089"/>
                      <a:pt x="473" y="1089"/>
                    </a:cubicBezTo>
                    <a:cubicBezTo>
                      <a:pt x="524" y="1089"/>
                      <a:pt x="577" y="1079"/>
                      <a:pt x="627" y="1058"/>
                    </a:cubicBezTo>
                    <a:lnTo>
                      <a:pt x="1270" y="780"/>
                    </a:lnTo>
                    <a:cubicBezTo>
                      <a:pt x="1479" y="693"/>
                      <a:pt x="1584" y="467"/>
                      <a:pt x="1497" y="258"/>
                    </a:cubicBezTo>
                    <a:cubicBezTo>
                      <a:pt x="1430" y="99"/>
                      <a:pt x="1274" y="1"/>
                      <a:pt x="11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60"/>
              <p:cNvSpPr/>
              <p:nvPr/>
            </p:nvSpPr>
            <p:spPr>
              <a:xfrm>
                <a:off x="9798050" y="2971500"/>
                <a:ext cx="39150" cy="27225"/>
              </a:xfrm>
              <a:custGeom>
                <a:rect b="b" l="l" r="r" t="t"/>
                <a:pathLst>
                  <a:path extrusionOk="0" h="1089" w="1566">
                    <a:moveTo>
                      <a:pt x="1108" y="0"/>
                    </a:moveTo>
                    <a:cubicBezTo>
                      <a:pt x="1058" y="0"/>
                      <a:pt x="1007" y="10"/>
                      <a:pt x="957" y="31"/>
                    </a:cubicBezTo>
                    <a:lnTo>
                      <a:pt x="296" y="310"/>
                    </a:lnTo>
                    <a:cubicBezTo>
                      <a:pt x="87" y="397"/>
                      <a:pt x="0" y="623"/>
                      <a:pt x="87" y="831"/>
                    </a:cubicBezTo>
                    <a:cubicBezTo>
                      <a:pt x="153" y="990"/>
                      <a:pt x="299" y="1088"/>
                      <a:pt x="457" y="1088"/>
                    </a:cubicBezTo>
                    <a:cubicBezTo>
                      <a:pt x="507" y="1088"/>
                      <a:pt x="559" y="1079"/>
                      <a:pt x="609" y="1058"/>
                    </a:cubicBezTo>
                    <a:lnTo>
                      <a:pt x="1270" y="779"/>
                    </a:lnTo>
                    <a:cubicBezTo>
                      <a:pt x="1479" y="692"/>
                      <a:pt x="1566" y="466"/>
                      <a:pt x="1479" y="257"/>
                    </a:cubicBezTo>
                    <a:cubicBezTo>
                      <a:pt x="1413" y="99"/>
                      <a:pt x="1266" y="0"/>
                      <a:pt x="1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60"/>
              <p:cNvSpPr/>
              <p:nvPr/>
            </p:nvSpPr>
            <p:spPr>
              <a:xfrm>
                <a:off x="9988525" y="3044500"/>
                <a:ext cx="29600" cy="36475"/>
              </a:xfrm>
              <a:custGeom>
                <a:rect b="b" l="l" r="r" t="t"/>
                <a:pathLst>
                  <a:path extrusionOk="0" h="1459" w="1184">
                    <a:moveTo>
                      <a:pt x="470" y="0"/>
                    </a:moveTo>
                    <a:cubicBezTo>
                      <a:pt x="417" y="0"/>
                      <a:pt x="363" y="11"/>
                      <a:pt x="314" y="34"/>
                    </a:cubicBezTo>
                    <a:cubicBezTo>
                      <a:pt x="105" y="121"/>
                      <a:pt x="0" y="347"/>
                      <a:pt x="87" y="556"/>
                    </a:cubicBezTo>
                    <a:lnTo>
                      <a:pt x="348" y="1217"/>
                    </a:lnTo>
                    <a:cubicBezTo>
                      <a:pt x="413" y="1371"/>
                      <a:pt x="563" y="1459"/>
                      <a:pt x="721" y="1459"/>
                    </a:cubicBezTo>
                    <a:cubicBezTo>
                      <a:pt x="777" y="1459"/>
                      <a:pt x="833" y="1448"/>
                      <a:pt x="888" y="1425"/>
                    </a:cubicBezTo>
                    <a:cubicBezTo>
                      <a:pt x="1096" y="1338"/>
                      <a:pt x="1183" y="1095"/>
                      <a:pt x="1114" y="904"/>
                    </a:cubicBezTo>
                    <a:lnTo>
                      <a:pt x="835" y="242"/>
                    </a:lnTo>
                    <a:cubicBezTo>
                      <a:pt x="771" y="88"/>
                      <a:pt x="621" y="0"/>
                      <a:pt x="4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60"/>
              <p:cNvSpPr/>
              <p:nvPr/>
            </p:nvSpPr>
            <p:spPr>
              <a:xfrm>
                <a:off x="9880225" y="2781025"/>
                <a:ext cx="30050" cy="36775"/>
              </a:xfrm>
              <a:custGeom>
                <a:rect b="b" l="l" r="r" t="t"/>
                <a:pathLst>
                  <a:path extrusionOk="0" h="1471" w="1202">
                    <a:moveTo>
                      <a:pt x="465" y="0"/>
                    </a:moveTo>
                    <a:cubicBezTo>
                      <a:pt x="415" y="0"/>
                      <a:pt x="364" y="10"/>
                      <a:pt x="314" y="31"/>
                    </a:cubicBezTo>
                    <a:cubicBezTo>
                      <a:pt x="105" y="118"/>
                      <a:pt x="1" y="361"/>
                      <a:pt x="88" y="570"/>
                    </a:cubicBezTo>
                    <a:lnTo>
                      <a:pt x="349" y="1214"/>
                    </a:lnTo>
                    <a:cubicBezTo>
                      <a:pt x="415" y="1372"/>
                      <a:pt x="571" y="1471"/>
                      <a:pt x="734" y="1471"/>
                    </a:cubicBezTo>
                    <a:cubicBezTo>
                      <a:pt x="786" y="1471"/>
                      <a:pt x="838" y="1461"/>
                      <a:pt x="888" y="1440"/>
                    </a:cubicBezTo>
                    <a:cubicBezTo>
                      <a:pt x="1097" y="1353"/>
                      <a:pt x="1201" y="1109"/>
                      <a:pt x="1114" y="901"/>
                    </a:cubicBezTo>
                    <a:lnTo>
                      <a:pt x="836" y="257"/>
                    </a:lnTo>
                    <a:cubicBezTo>
                      <a:pt x="770" y="98"/>
                      <a:pt x="623" y="0"/>
                      <a:pt x="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60"/>
              <p:cNvSpPr/>
              <p:nvPr/>
            </p:nvSpPr>
            <p:spPr>
              <a:xfrm>
                <a:off x="9879375" y="3044125"/>
                <a:ext cx="30025" cy="36800"/>
              </a:xfrm>
              <a:custGeom>
                <a:rect b="b" l="l" r="r" t="t"/>
                <a:pathLst>
                  <a:path extrusionOk="0" h="1472" w="1201">
                    <a:moveTo>
                      <a:pt x="741" y="0"/>
                    </a:moveTo>
                    <a:cubicBezTo>
                      <a:pt x="587" y="0"/>
                      <a:pt x="431" y="95"/>
                      <a:pt x="365" y="240"/>
                    </a:cubicBezTo>
                    <a:lnTo>
                      <a:pt x="87" y="901"/>
                    </a:lnTo>
                    <a:cubicBezTo>
                      <a:pt x="0" y="1110"/>
                      <a:pt x="104" y="1353"/>
                      <a:pt x="313" y="1440"/>
                    </a:cubicBezTo>
                    <a:cubicBezTo>
                      <a:pt x="363" y="1461"/>
                      <a:pt x="415" y="1471"/>
                      <a:pt x="465" y="1471"/>
                    </a:cubicBezTo>
                    <a:cubicBezTo>
                      <a:pt x="623" y="1471"/>
                      <a:pt x="769" y="1373"/>
                      <a:pt x="835" y="1214"/>
                    </a:cubicBezTo>
                    <a:lnTo>
                      <a:pt x="1113" y="571"/>
                    </a:lnTo>
                    <a:cubicBezTo>
                      <a:pt x="1200" y="362"/>
                      <a:pt x="1096" y="118"/>
                      <a:pt x="887" y="31"/>
                    </a:cubicBezTo>
                    <a:cubicBezTo>
                      <a:pt x="841" y="10"/>
                      <a:pt x="791" y="0"/>
                      <a:pt x="7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60"/>
              <p:cNvSpPr/>
              <p:nvPr/>
            </p:nvSpPr>
            <p:spPr>
              <a:xfrm>
                <a:off x="9988950" y="2781375"/>
                <a:ext cx="29600" cy="36875"/>
              </a:xfrm>
              <a:custGeom>
                <a:rect b="b" l="l" r="r" t="t"/>
                <a:pathLst>
                  <a:path extrusionOk="0" h="1475" w="1184">
                    <a:moveTo>
                      <a:pt x="721" y="1"/>
                    </a:moveTo>
                    <a:cubicBezTo>
                      <a:pt x="563" y="1"/>
                      <a:pt x="413" y="89"/>
                      <a:pt x="349" y="243"/>
                    </a:cubicBezTo>
                    <a:lnTo>
                      <a:pt x="88" y="904"/>
                    </a:lnTo>
                    <a:cubicBezTo>
                      <a:pt x="1" y="1113"/>
                      <a:pt x="88" y="1356"/>
                      <a:pt x="297" y="1443"/>
                    </a:cubicBezTo>
                    <a:cubicBezTo>
                      <a:pt x="347" y="1464"/>
                      <a:pt x="399" y="1474"/>
                      <a:pt x="450" y="1474"/>
                    </a:cubicBezTo>
                    <a:cubicBezTo>
                      <a:pt x="613" y="1474"/>
                      <a:pt x="770" y="1376"/>
                      <a:pt x="836" y="1217"/>
                    </a:cubicBezTo>
                    <a:lnTo>
                      <a:pt x="1114" y="574"/>
                    </a:lnTo>
                    <a:cubicBezTo>
                      <a:pt x="1184" y="365"/>
                      <a:pt x="1097" y="121"/>
                      <a:pt x="888" y="34"/>
                    </a:cubicBezTo>
                    <a:cubicBezTo>
                      <a:pt x="834" y="12"/>
                      <a:pt x="777" y="1"/>
                      <a:pt x="7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60"/>
              <p:cNvSpPr/>
              <p:nvPr/>
            </p:nvSpPr>
            <p:spPr>
              <a:xfrm>
                <a:off x="9798050" y="2862700"/>
                <a:ext cx="39600" cy="27125"/>
              </a:xfrm>
              <a:custGeom>
                <a:rect b="b" l="l" r="r" t="t"/>
                <a:pathLst>
                  <a:path extrusionOk="0" h="1085" w="1584">
                    <a:moveTo>
                      <a:pt x="460" y="1"/>
                    </a:moveTo>
                    <a:cubicBezTo>
                      <a:pt x="301" y="1"/>
                      <a:pt x="151" y="89"/>
                      <a:pt x="87" y="243"/>
                    </a:cubicBezTo>
                    <a:cubicBezTo>
                      <a:pt x="0" y="452"/>
                      <a:pt x="104" y="695"/>
                      <a:pt x="313" y="782"/>
                    </a:cubicBezTo>
                    <a:lnTo>
                      <a:pt x="957" y="1061"/>
                    </a:lnTo>
                    <a:cubicBezTo>
                      <a:pt x="1004" y="1077"/>
                      <a:pt x="1054" y="1084"/>
                      <a:pt x="1103" y="1084"/>
                    </a:cubicBezTo>
                    <a:cubicBezTo>
                      <a:pt x="1268" y="1084"/>
                      <a:pt x="1429" y="996"/>
                      <a:pt x="1496" y="834"/>
                    </a:cubicBezTo>
                    <a:cubicBezTo>
                      <a:pt x="1583" y="626"/>
                      <a:pt x="1479" y="382"/>
                      <a:pt x="1270" y="295"/>
                    </a:cubicBezTo>
                    <a:lnTo>
                      <a:pt x="626" y="34"/>
                    </a:lnTo>
                    <a:cubicBezTo>
                      <a:pt x="572" y="12"/>
                      <a:pt x="515" y="1"/>
                      <a:pt x="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60"/>
              <p:cNvSpPr/>
              <p:nvPr/>
            </p:nvSpPr>
            <p:spPr>
              <a:xfrm>
                <a:off x="10060725" y="2972300"/>
                <a:ext cx="39600" cy="27100"/>
              </a:xfrm>
              <a:custGeom>
                <a:rect b="b" l="l" r="r" t="t"/>
                <a:pathLst>
                  <a:path extrusionOk="0" h="1084" w="1584">
                    <a:moveTo>
                      <a:pt x="460" y="1"/>
                    </a:moveTo>
                    <a:cubicBezTo>
                      <a:pt x="301" y="1"/>
                      <a:pt x="151" y="88"/>
                      <a:pt x="87" y="243"/>
                    </a:cubicBezTo>
                    <a:cubicBezTo>
                      <a:pt x="0" y="452"/>
                      <a:pt x="104" y="695"/>
                      <a:pt x="313" y="782"/>
                    </a:cubicBezTo>
                    <a:lnTo>
                      <a:pt x="957" y="1060"/>
                    </a:lnTo>
                    <a:cubicBezTo>
                      <a:pt x="1004" y="1076"/>
                      <a:pt x="1054" y="1084"/>
                      <a:pt x="1103" y="1084"/>
                    </a:cubicBezTo>
                    <a:cubicBezTo>
                      <a:pt x="1269" y="1084"/>
                      <a:pt x="1429" y="995"/>
                      <a:pt x="1496" y="834"/>
                    </a:cubicBezTo>
                    <a:cubicBezTo>
                      <a:pt x="1583" y="625"/>
                      <a:pt x="1479" y="382"/>
                      <a:pt x="1287" y="295"/>
                    </a:cubicBezTo>
                    <a:lnTo>
                      <a:pt x="626" y="34"/>
                    </a:lnTo>
                    <a:cubicBezTo>
                      <a:pt x="572" y="11"/>
                      <a:pt x="515" y="1"/>
                      <a:pt x="4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60"/>
              <p:cNvSpPr/>
              <p:nvPr/>
            </p:nvSpPr>
            <p:spPr>
              <a:xfrm>
                <a:off x="9928950" y="2914275"/>
                <a:ext cx="40450" cy="33650"/>
              </a:xfrm>
              <a:custGeom>
                <a:rect b="b" l="l" r="r" t="t"/>
                <a:pathLst>
                  <a:path extrusionOk="0" h="1346" w="1618">
                    <a:moveTo>
                      <a:pt x="822" y="1"/>
                    </a:moveTo>
                    <a:cubicBezTo>
                      <a:pt x="734" y="1"/>
                      <a:pt x="644" y="19"/>
                      <a:pt x="557" y="59"/>
                    </a:cubicBezTo>
                    <a:cubicBezTo>
                      <a:pt x="0" y="285"/>
                      <a:pt x="0" y="1050"/>
                      <a:pt x="557" y="1294"/>
                    </a:cubicBezTo>
                    <a:cubicBezTo>
                      <a:pt x="642" y="1329"/>
                      <a:pt x="727" y="1346"/>
                      <a:pt x="809" y="1346"/>
                    </a:cubicBezTo>
                    <a:cubicBezTo>
                      <a:pt x="1252" y="1346"/>
                      <a:pt x="1617" y="879"/>
                      <a:pt x="1427" y="424"/>
                    </a:cubicBezTo>
                    <a:cubicBezTo>
                      <a:pt x="1322" y="164"/>
                      <a:pt x="1082" y="1"/>
                      <a:pt x="8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60"/>
              <p:cNvSpPr/>
              <p:nvPr/>
            </p:nvSpPr>
            <p:spPr>
              <a:xfrm>
                <a:off x="9903725" y="2826675"/>
                <a:ext cx="40025" cy="85275"/>
              </a:xfrm>
              <a:custGeom>
                <a:rect b="b" l="l" r="r" t="t"/>
                <a:pathLst>
                  <a:path extrusionOk="0" h="3411" w="1601">
                    <a:moveTo>
                      <a:pt x="152" y="0"/>
                    </a:moveTo>
                    <a:cubicBezTo>
                      <a:pt x="135" y="0"/>
                      <a:pt x="119" y="5"/>
                      <a:pt x="105" y="14"/>
                    </a:cubicBezTo>
                    <a:cubicBezTo>
                      <a:pt x="35" y="31"/>
                      <a:pt x="0" y="101"/>
                      <a:pt x="35" y="171"/>
                    </a:cubicBezTo>
                    <a:lnTo>
                      <a:pt x="1340" y="3337"/>
                    </a:lnTo>
                    <a:cubicBezTo>
                      <a:pt x="1354" y="3380"/>
                      <a:pt x="1415" y="3411"/>
                      <a:pt x="1466" y="3411"/>
                    </a:cubicBezTo>
                    <a:cubicBezTo>
                      <a:pt x="1477" y="3411"/>
                      <a:pt x="1487" y="3409"/>
                      <a:pt x="1496" y="3406"/>
                    </a:cubicBezTo>
                    <a:cubicBezTo>
                      <a:pt x="1566" y="3371"/>
                      <a:pt x="1601" y="3302"/>
                      <a:pt x="1566" y="3232"/>
                    </a:cubicBezTo>
                    <a:lnTo>
                      <a:pt x="261" y="84"/>
                    </a:lnTo>
                    <a:cubicBezTo>
                      <a:pt x="248" y="33"/>
                      <a:pt x="198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60"/>
              <p:cNvSpPr/>
              <p:nvPr/>
            </p:nvSpPr>
            <p:spPr>
              <a:xfrm>
                <a:off x="9969825" y="2896250"/>
                <a:ext cx="59600" cy="28100"/>
              </a:xfrm>
              <a:custGeom>
                <a:rect b="b" l="l" r="r" t="t"/>
                <a:pathLst>
                  <a:path extrusionOk="0" h="1124" w="2384">
                    <a:moveTo>
                      <a:pt x="2240" y="1"/>
                    </a:moveTo>
                    <a:cubicBezTo>
                      <a:pt x="2223" y="1"/>
                      <a:pt x="2206" y="5"/>
                      <a:pt x="2192" y="14"/>
                    </a:cubicBezTo>
                    <a:lnTo>
                      <a:pt x="105" y="867"/>
                    </a:lnTo>
                    <a:cubicBezTo>
                      <a:pt x="35" y="902"/>
                      <a:pt x="0" y="971"/>
                      <a:pt x="35" y="1041"/>
                    </a:cubicBezTo>
                    <a:cubicBezTo>
                      <a:pt x="48" y="1092"/>
                      <a:pt x="98" y="1124"/>
                      <a:pt x="144" y="1124"/>
                    </a:cubicBezTo>
                    <a:cubicBezTo>
                      <a:pt x="161" y="1124"/>
                      <a:pt x="178" y="1120"/>
                      <a:pt x="192" y="1110"/>
                    </a:cubicBezTo>
                    <a:lnTo>
                      <a:pt x="2279" y="258"/>
                    </a:lnTo>
                    <a:cubicBezTo>
                      <a:pt x="2349" y="223"/>
                      <a:pt x="2384" y="154"/>
                      <a:pt x="2349" y="84"/>
                    </a:cubicBezTo>
                    <a:cubicBezTo>
                      <a:pt x="2336" y="33"/>
                      <a:pt x="2286" y="1"/>
                      <a:pt x="22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1" name="Google Shape;951;p60"/>
          <p:cNvSpPr/>
          <p:nvPr/>
        </p:nvSpPr>
        <p:spPr>
          <a:xfrm>
            <a:off x="752143" y="2094887"/>
            <a:ext cx="4715700" cy="101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2" name="Google Shape;952;p60"/>
          <p:cNvSpPr/>
          <p:nvPr/>
        </p:nvSpPr>
        <p:spPr>
          <a:xfrm>
            <a:off x="597275" y="2032825"/>
            <a:ext cx="4715700" cy="10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3" name="Google Shape;953;p60"/>
          <p:cNvSpPr txBox="1"/>
          <p:nvPr>
            <p:ph type="title"/>
          </p:nvPr>
        </p:nvSpPr>
        <p:spPr>
          <a:xfrm>
            <a:off x="977225" y="2032825"/>
            <a:ext cx="39558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Thank you </a:t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for listening!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Collecting the data</a:t>
            </a:r>
            <a:endParaRPr/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717750" y="1390548"/>
            <a:ext cx="7708500" cy="24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Dataset: Superstore Dataset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Information about sales and profits of Superstore in the US from 2014 to 2017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1 table, 9994 rows and 21 columns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Source: Kaggle - </a:t>
            </a:r>
            <a:r>
              <a:rPr lang="en" sz="160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https://www.kaggle.com/datasets/vivek468/superstore-dataset-final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243" name="Google Shape;243;p17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17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5" name="Google Shape;245;p17"/>
          <p:cNvSpPr txBox="1"/>
          <p:nvPr/>
        </p:nvSpPr>
        <p:spPr>
          <a:xfrm>
            <a:off x="6103275" y="4301525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(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Kaggle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 2022)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722376" y="448056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used</a:t>
            </a:r>
            <a:endParaRPr/>
          </a:p>
        </p:txBody>
      </p:sp>
      <p:grpSp>
        <p:nvGrpSpPr>
          <p:cNvPr id="251" name="Google Shape;251;p18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252" name="Google Shape;252;p18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18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254" name="Google Shape;2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863" y="1619325"/>
            <a:ext cx="1448676" cy="15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338" y="1619312"/>
            <a:ext cx="1587425" cy="158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8"/>
          <p:cNvSpPr txBox="1"/>
          <p:nvPr/>
        </p:nvSpPr>
        <p:spPr>
          <a:xfrm>
            <a:off x="1621200" y="3475338"/>
            <a:ext cx="2094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Data-preprocessing and analysis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5438038" y="3475338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Visualization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/>
          <p:nvPr>
            <p:ph type="title"/>
          </p:nvPr>
        </p:nvSpPr>
        <p:spPr>
          <a:xfrm>
            <a:off x="311700" y="1787550"/>
            <a:ext cx="8520600" cy="156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/>
              <a:t>Step 2</a:t>
            </a:r>
            <a:endParaRPr sz="1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 sz="3000"/>
          </a:p>
        </p:txBody>
      </p:sp>
      <p:cxnSp>
        <p:nvCxnSpPr>
          <p:cNvPr id="268" name="Google Shape;268;p20"/>
          <p:cNvCxnSpPr>
            <a:stCxn id="269" idx="3"/>
            <a:endCxn id="270" idx="1"/>
          </p:cNvCxnSpPr>
          <p:nvPr/>
        </p:nvCxnSpPr>
        <p:spPr>
          <a:xfrm flipH="1" rot="10800000">
            <a:off x="4572000" y="1527800"/>
            <a:ext cx="431400" cy="5580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1" name="Google Shape;271;p20"/>
          <p:cNvGrpSpPr/>
          <p:nvPr/>
        </p:nvGrpSpPr>
        <p:grpSpPr>
          <a:xfrm>
            <a:off x="2194500" y="1289625"/>
            <a:ext cx="6246175" cy="1578925"/>
            <a:chOff x="2194500" y="1289625"/>
            <a:chExt cx="6246175" cy="1578925"/>
          </a:xfrm>
        </p:grpSpPr>
        <p:grpSp>
          <p:nvGrpSpPr>
            <p:cNvPr id="272" name="Google Shape;272;p20"/>
            <p:cNvGrpSpPr/>
            <p:nvPr/>
          </p:nvGrpSpPr>
          <p:grpSpPr>
            <a:xfrm>
              <a:off x="2194500" y="1354100"/>
              <a:ext cx="2377500" cy="1463400"/>
              <a:chOff x="2194500" y="1354100"/>
              <a:chExt cx="2377500" cy="1463400"/>
            </a:xfrm>
          </p:grpSpPr>
          <p:sp>
            <p:nvSpPr>
              <p:cNvPr id="269" name="Google Shape;269;p20"/>
              <p:cNvSpPr/>
              <p:nvPr/>
            </p:nvSpPr>
            <p:spPr>
              <a:xfrm>
                <a:off x="2194500" y="1354100"/>
                <a:ext cx="2377500" cy="14634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73" name="Google Shape;273;p20"/>
              <p:cNvGrpSpPr/>
              <p:nvPr/>
            </p:nvGrpSpPr>
            <p:grpSpPr>
              <a:xfrm>
                <a:off x="2252050" y="1455188"/>
                <a:ext cx="2262300" cy="1261117"/>
                <a:chOff x="2252050" y="1455188"/>
                <a:chExt cx="2262300" cy="1261117"/>
              </a:xfrm>
            </p:grpSpPr>
            <p:sp>
              <p:nvSpPr>
                <p:cNvPr id="274" name="Google Shape;274;p20"/>
                <p:cNvSpPr txBox="1"/>
                <p:nvPr/>
              </p:nvSpPr>
              <p:spPr>
                <a:xfrm>
                  <a:off x="2252050" y="1455188"/>
                  <a:ext cx="2262300" cy="40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dk1"/>
                      </a:solidFill>
                      <a:latin typeface="Ultra"/>
                      <a:ea typeface="Ultra"/>
                      <a:cs typeface="Ultra"/>
                      <a:sym typeface="Ultra"/>
                    </a:rPr>
                    <a:t>Checking</a:t>
                  </a:r>
                  <a:endParaRPr sz="2000">
                    <a:solidFill>
                      <a:schemeClr val="dk1"/>
                    </a:solidFill>
                    <a:latin typeface="Ultra"/>
                    <a:ea typeface="Ultra"/>
                    <a:cs typeface="Ultra"/>
                    <a:sym typeface="Ultra"/>
                  </a:endParaRPr>
                </a:p>
              </p:txBody>
            </p:sp>
            <p:sp>
              <p:nvSpPr>
                <p:cNvPr id="275" name="Google Shape;275;p20"/>
                <p:cNvSpPr txBox="1"/>
                <p:nvPr/>
              </p:nvSpPr>
              <p:spPr>
                <a:xfrm>
                  <a:off x="2252050" y="1753305"/>
                  <a:ext cx="2262300" cy="96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chemeClr val="dk1"/>
                      </a:solidFill>
                      <a:latin typeface="Karla"/>
                      <a:ea typeface="Karla"/>
                      <a:cs typeface="Karla"/>
                      <a:sym typeface="Karla"/>
                    </a:rPr>
                    <a:t>Overall structure of the dataset</a:t>
                  </a:r>
                  <a:endParaRPr sz="1500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endParaRPr>
                </a:p>
              </p:txBody>
            </p:sp>
          </p:grpSp>
        </p:grpSp>
        <p:sp>
          <p:nvSpPr>
            <p:cNvPr id="270" name="Google Shape;270;p20"/>
            <p:cNvSpPr txBox="1"/>
            <p:nvPr/>
          </p:nvSpPr>
          <p:spPr>
            <a:xfrm>
              <a:off x="5003275" y="1289625"/>
              <a:ext cx="3437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Karla"/>
                <a:buChar char="●"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Missing values → No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6" name="Google Shape;276;p20"/>
            <p:cNvSpPr txBox="1"/>
            <p:nvPr/>
          </p:nvSpPr>
          <p:spPr>
            <a:xfrm>
              <a:off x="5003275" y="1841038"/>
              <a:ext cx="3437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Karla"/>
                <a:buChar char="●"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Duplicate values → No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77" name="Google Shape;277;p20"/>
            <p:cNvSpPr txBox="1"/>
            <p:nvPr/>
          </p:nvSpPr>
          <p:spPr>
            <a:xfrm>
              <a:off x="5003275" y="2392450"/>
              <a:ext cx="3437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Karla"/>
                <a:buChar char="●"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Number of unique values in each column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278" name="Google Shape;278;p20"/>
          <p:cNvCxnSpPr>
            <a:stCxn id="269" idx="3"/>
            <a:endCxn id="276" idx="1"/>
          </p:cNvCxnSpPr>
          <p:nvPr/>
        </p:nvCxnSpPr>
        <p:spPr>
          <a:xfrm flipH="1" rot="10800000">
            <a:off x="4572000" y="2079200"/>
            <a:ext cx="431400" cy="6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0"/>
          <p:cNvCxnSpPr>
            <a:stCxn id="269" idx="3"/>
            <a:endCxn id="277" idx="1"/>
          </p:cNvCxnSpPr>
          <p:nvPr/>
        </p:nvCxnSpPr>
        <p:spPr>
          <a:xfrm>
            <a:off x="4572000" y="2085800"/>
            <a:ext cx="431400" cy="5448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0"/>
          <p:cNvCxnSpPr>
            <a:stCxn id="281" idx="3"/>
            <a:endCxn id="282" idx="1"/>
          </p:cNvCxnSpPr>
          <p:nvPr/>
        </p:nvCxnSpPr>
        <p:spPr>
          <a:xfrm flipH="1" rot="10800000">
            <a:off x="4572000" y="3267925"/>
            <a:ext cx="431400" cy="5580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20"/>
          <p:cNvGrpSpPr/>
          <p:nvPr/>
        </p:nvGrpSpPr>
        <p:grpSpPr>
          <a:xfrm>
            <a:off x="2194500" y="3029750"/>
            <a:ext cx="6246175" cy="1578925"/>
            <a:chOff x="2194500" y="3029750"/>
            <a:chExt cx="6246175" cy="1578925"/>
          </a:xfrm>
        </p:grpSpPr>
        <p:grpSp>
          <p:nvGrpSpPr>
            <p:cNvPr id="284" name="Google Shape;284;p20"/>
            <p:cNvGrpSpPr/>
            <p:nvPr/>
          </p:nvGrpSpPr>
          <p:grpSpPr>
            <a:xfrm>
              <a:off x="2194500" y="3094225"/>
              <a:ext cx="2377500" cy="1463400"/>
              <a:chOff x="2194500" y="3094225"/>
              <a:chExt cx="2377500" cy="1463400"/>
            </a:xfrm>
          </p:grpSpPr>
          <p:sp>
            <p:nvSpPr>
              <p:cNvPr id="281" name="Google Shape;281;p20"/>
              <p:cNvSpPr/>
              <p:nvPr/>
            </p:nvSpPr>
            <p:spPr>
              <a:xfrm>
                <a:off x="2194500" y="3094225"/>
                <a:ext cx="2377500" cy="1463400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85" name="Google Shape;285;p20"/>
              <p:cNvGrpSpPr/>
              <p:nvPr/>
            </p:nvGrpSpPr>
            <p:grpSpPr>
              <a:xfrm>
                <a:off x="2252050" y="3195363"/>
                <a:ext cx="2262300" cy="1261117"/>
                <a:chOff x="2252050" y="3195363"/>
                <a:chExt cx="2262300" cy="1261117"/>
              </a:xfrm>
            </p:grpSpPr>
            <p:sp>
              <p:nvSpPr>
                <p:cNvPr id="286" name="Google Shape;286;p20"/>
                <p:cNvSpPr txBox="1"/>
                <p:nvPr/>
              </p:nvSpPr>
              <p:spPr>
                <a:xfrm>
                  <a:off x="2252050" y="3195363"/>
                  <a:ext cx="2262300" cy="40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b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>
                      <a:solidFill>
                        <a:schemeClr val="dk1"/>
                      </a:solidFill>
                      <a:latin typeface="Ultra"/>
                      <a:ea typeface="Ultra"/>
                      <a:cs typeface="Ultra"/>
                      <a:sym typeface="Ultra"/>
                    </a:rPr>
                    <a:t>Adjusting</a:t>
                  </a:r>
                  <a:endParaRPr sz="2000">
                    <a:solidFill>
                      <a:schemeClr val="dk1"/>
                    </a:solidFill>
                    <a:latin typeface="Ultra"/>
                    <a:ea typeface="Ultra"/>
                    <a:cs typeface="Ultra"/>
                    <a:sym typeface="Ultra"/>
                  </a:endParaRPr>
                </a:p>
              </p:txBody>
            </p:sp>
            <p:sp>
              <p:nvSpPr>
                <p:cNvPr id="287" name="Google Shape;287;p20"/>
                <p:cNvSpPr txBox="1"/>
                <p:nvPr/>
              </p:nvSpPr>
              <p:spPr>
                <a:xfrm>
                  <a:off x="2252050" y="3493480"/>
                  <a:ext cx="2262300" cy="963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500">
                      <a:solidFill>
                        <a:schemeClr val="dk1"/>
                      </a:solidFill>
                      <a:latin typeface="Karla"/>
                      <a:ea typeface="Karla"/>
                      <a:cs typeface="Karla"/>
                      <a:sym typeface="Karla"/>
                    </a:rPr>
                    <a:t>Changing the dataset</a:t>
                  </a:r>
                  <a:endParaRPr sz="1500">
                    <a:solidFill>
                      <a:schemeClr val="dk1"/>
                    </a:solidFill>
                    <a:latin typeface="Karla"/>
                    <a:ea typeface="Karla"/>
                    <a:cs typeface="Karla"/>
                    <a:sym typeface="Karla"/>
                  </a:endParaRPr>
                </a:p>
              </p:txBody>
            </p:sp>
          </p:grpSp>
        </p:grpSp>
        <p:sp>
          <p:nvSpPr>
            <p:cNvPr id="282" name="Google Shape;282;p20"/>
            <p:cNvSpPr txBox="1"/>
            <p:nvPr/>
          </p:nvSpPr>
          <p:spPr>
            <a:xfrm>
              <a:off x="5003275" y="3029750"/>
              <a:ext cx="3437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Karla"/>
                <a:buChar char="●"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Changing datatypes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288" name="Google Shape;288;p20"/>
            <p:cNvSpPr txBox="1"/>
            <p:nvPr/>
          </p:nvSpPr>
          <p:spPr>
            <a:xfrm>
              <a:off x="5003275" y="4132575"/>
              <a:ext cx="3437400" cy="47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Karla"/>
                <a:buChar char="●"/>
              </a:pPr>
              <a:r>
                <a:rPr lang="en" sz="1500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Dropping, splitting and adding columns</a:t>
              </a:r>
              <a:endParaRPr sz="15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</p:grpSp>
      <p:cxnSp>
        <p:nvCxnSpPr>
          <p:cNvPr id="289" name="Google Shape;289;p20"/>
          <p:cNvCxnSpPr>
            <a:stCxn id="281" idx="3"/>
            <a:endCxn id="288" idx="1"/>
          </p:cNvCxnSpPr>
          <p:nvPr/>
        </p:nvCxnSpPr>
        <p:spPr>
          <a:xfrm>
            <a:off x="4572000" y="3825925"/>
            <a:ext cx="431400" cy="5448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20"/>
          <p:cNvGrpSpPr/>
          <p:nvPr/>
        </p:nvGrpSpPr>
        <p:grpSpPr>
          <a:xfrm>
            <a:off x="-372500" y="1018963"/>
            <a:ext cx="2475851" cy="3640811"/>
            <a:chOff x="-372500" y="1018963"/>
            <a:chExt cx="2475851" cy="3640811"/>
          </a:xfrm>
        </p:grpSpPr>
        <p:sp>
          <p:nvSpPr>
            <p:cNvPr id="291" name="Google Shape;291;p20"/>
            <p:cNvSpPr/>
            <p:nvPr/>
          </p:nvSpPr>
          <p:spPr>
            <a:xfrm>
              <a:off x="-14350" y="1354100"/>
              <a:ext cx="2061600" cy="3254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20"/>
            <p:cNvGrpSpPr/>
            <p:nvPr/>
          </p:nvGrpSpPr>
          <p:grpSpPr>
            <a:xfrm>
              <a:off x="239195" y="1194791"/>
              <a:ext cx="1864157" cy="3464983"/>
              <a:chOff x="732498" y="911998"/>
              <a:chExt cx="2016394" cy="3747954"/>
            </a:xfrm>
          </p:grpSpPr>
          <p:grpSp>
            <p:nvGrpSpPr>
              <p:cNvPr id="293" name="Google Shape;293;p20"/>
              <p:cNvGrpSpPr/>
              <p:nvPr/>
            </p:nvGrpSpPr>
            <p:grpSpPr>
              <a:xfrm>
                <a:off x="732498" y="911998"/>
                <a:ext cx="2016394" cy="3747954"/>
                <a:chOff x="-5" y="1395548"/>
                <a:chExt cx="2016394" cy="3747954"/>
              </a:xfrm>
            </p:grpSpPr>
            <p:sp>
              <p:nvSpPr>
                <p:cNvPr id="294" name="Google Shape;294;p20"/>
                <p:cNvSpPr/>
                <p:nvPr/>
              </p:nvSpPr>
              <p:spPr>
                <a:xfrm flipH="1">
                  <a:off x="662271" y="3637002"/>
                  <a:ext cx="359044" cy="1258610"/>
                </a:xfrm>
                <a:custGeom>
                  <a:rect b="b" l="l" r="r" t="t"/>
                  <a:pathLst>
                    <a:path extrusionOk="0" h="26138" w="7456">
                      <a:moveTo>
                        <a:pt x="7437" y="1"/>
                      </a:moveTo>
                      <a:lnTo>
                        <a:pt x="1" y="1197"/>
                      </a:lnTo>
                      <a:lnTo>
                        <a:pt x="3274" y="26137"/>
                      </a:lnTo>
                      <a:lnTo>
                        <a:pt x="7456" y="26137"/>
                      </a:lnTo>
                      <a:lnTo>
                        <a:pt x="743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5" name="Google Shape;295;p20"/>
                <p:cNvSpPr/>
                <p:nvPr/>
              </p:nvSpPr>
              <p:spPr>
                <a:xfrm flipH="1">
                  <a:off x="312473" y="4765937"/>
                  <a:ext cx="678408" cy="377564"/>
                </a:xfrm>
                <a:custGeom>
                  <a:rect b="b" l="l" r="r" t="t"/>
                  <a:pathLst>
                    <a:path extrusionOk="0" h="7841" w="14088">
                      <a:moveTo>
                        <a:pt x="7248" y="0"/>
                      </a:moveTo>
                      <a:cubicBezTo>
                        <a:pt x="6159" y="0"/>
                        <a:pt x="4623" y="1592"/>
                        <a:pt x="4623" y="1592"/>
                      </a:cubicBezTo>
                      <a:lnTo>
                        <a:pt x="2814" y="2692"/>
                      </a:lnTo>
                      <a:lnTo>
                        <a:pt x="2469" y="1065"/>
                      </a:lnTo>
                      <a:cubicBezTo>
                        <a:pt x="1206" y="2721"/>
                        <a:pt x="393" y="4664"/>
                        <a:pt x="106" y="6721"/>
                      </a:cubicBezTo>
                      <a:cubicBezTo>
                        <a:pt x="48" y="7095"/>
                        <a:pt x="10" y="7468"/>
                        <a:pt x="0" y="7841"/>
                      </a:cubicBezTo>
                      <a:lnTo>
                        <a:pt x="14088" y="7841"/>
                      </a:lnTo>
                      <a:cubicBezTo>
                        <a:pt x="14088" y="7841"/>
                        <a:pt x="13829" y="7353"/>
                        <a:pt x="13456" y="6721"/>
                      </a:cubicBezTo>
                      <a:cubicBezTo>
                        <a:pt x="13045" y="6032"/>
                        <a:pt x="12490" y="5180"/>
                        <a:pt x="12001" y="4635"/>
                      </a:cubicBezTo>
                      <a:lnTo>
                        <a:pt x="6948" y="2262"/>
                      </a:lnTo>
                      <a:cubicBezTo>
                        <a:pt x="6948" y="2262"/>
                        <a:pt x="8336" y="1123"/>
                        <a:pt x="8087" y="587"/>
                      </a:cubicBezTo>
                      <a:cubicBezTo>
                        <a:pt x="7895" y="162"/>
                        <a:pt x="7594" y="0"/>
                        <a:pt x="724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6" name="Google Shape;296;p20"/>
                <p:cNvSpPr/>
                <p:nvPr/>
              </p:nvSpPr>
              <p:spPr>
                <a:xfrm flipH="1">
                  <a:off x="312473" y="5089570"/>
                  <a:ext cx="678408" cy="53931"/>
                </a:xfrm>
                <a:custGeom>
                  <a:rect b="b" l="l" r="r" t="t"/>
                  <a:pathLst>
                    <a:path extrusionOk="0" h="1120" w="14088">
                      <a:moveTo>
                        <a:pt x="96" y="0"/>
                      </a:moveTo>
                      <a:cubicBezTo>
                        <a:pt x="48" y="374"/>
                        <a:pt x="10" y="747"/>
                        <a:pt x="0" y="1120"/>
                      </a:cubicBezTo>
                      <a:lnTo>
                        <a:pt x="14088" y="1120"/>
                      </a:lnTo>
                      <a:cubicBezTo>
                        <a:pt x="14088" y="1120"/>
                        <a:pt x="13829" y="632"/>
                        <a:pt x="134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0"/>
                <p:cNvSpPr/>
                <p:nvPr/>
              </p:nvSpPr>
              <p:spPr>
                <a:xfrm flipH="1">
                  <a:off x="515350" y="4896094"/>
                  <a:ext cx="178462" cy="46130"/>
                </a:xfrm>
                <a:custGeom>
                  <a:rect b="b" l="l" r="r" t="t"/>
                  <a:pathLst>
                    <a:path extrusionOk="0" h="958" w="3706">
                      <a:moveTo>
                        <a:pt x="2449" y="1"/>
                      </a:moveTo>
                      <a:cubicBezTo>
                        <a:pt x="2220" y="1"/>
                        <a:pt x="1990" y="22"/>
                        <a:pt x="1765" y="66"/>
                      </a:cubicBezTo>
                      <a:cubicBezTo>
                        <a:pt x="1162" y="161"/>
                        <a:pt x="597" y="391"/>
                        <a:pt x="100" y="755"/>
                      </a:cubicBezTo>
                      <a:cubicBezTo>
                        <a:pt x="1" y="821"/>
                        <a:pt x="65" y="958"/>
                        <a:pt x="165" y="958"/>
                      </a:cubicBezTo>
                      <a:cubicBezTo>
                        <a:pt x="181" y="958"/>
                        <a:pt x="197" y="954"/>
                        <a:pt x="215" y="946"/>
                      </a:cubicBezTo>
                      <a:cubicBezTo>
                        <a:pt x="703" y="659"/>
                        <a:pt x="1239" y="468"/>
                        <a:pt x="1794" y="362"/>
                      </a:cubicBezTo>
                      <a:cubicBezTo>
                        <a:pt x="2020" y="332"/>
                        <a:pt x="2247" y="317"/>
                        <a:pt x="2474" y="317"/>
                      </a:cubicBezTo>
                      <a:cubicBezTo>
                        <a:pt x="2815" y="317"/>
                        <a:pt x="3155" y="351"/>
                        <a:pt x="3488" y="420"/>
                      </a:cubicBezTo>
                      <a:cubicBezTo>
                        <a:pt x="3499" y="423"/>
                        <a:pt x="3510" y="424"/>
                        <a:pt x="3521" y="424"/>
                      </a:cubicBezTo>
                      <a:cubicBezTo>
                        <a:pt x="3659" y="424"/>
                        <a:pt x="3706" y="207"/>
                        <a:pt x="3555" y="171"/>
                      </a:cubicBezTo>
                      <a:cubicBezTo>
                        <a:pt x="3198" y="58"/>
                        <a:pt x="2824" y="1"/>
                        <a:pt x="24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0"/>
                <p:cNvSpPr/>
                <p:nvPr/>
              </p:nvSpPr>
              <p:spPr>
                <a:xfrm flipH="1">
                  <a:off x="478849" y="4926478"/>
                  <a:ext cx="160164" cy="33129"/>
                </a:xfrm>
                <a:custGeom>
                  <a:rect b="b" l="l" r="r" t="t"/>
                  <a:pathLst>
                    <a:path extrusionOk="0" h="688" w="3326">
                      <a:moveTo>
                        <a:pt x="2156" y="0"/>
                      </a:moveTo>
                      <a:cubicBezTo>
                        <a:pt x="1451" y="0"/>
                        <a:pt x="728" y="213"/>
                        <a:pt x="110" y="497"/>
                      </a:cubicBezTo>
                      <a:cubicBezTo>
                        <a:pt x="1" y="548"/>
                        <a:pt x="69" y="687"/>
                        <a:pt x="172" y="687"/>
                      </a:cubicBezTo>
                      <a:cubicBezTo>
                        <a:pt x="186" y="687"/>
                        <a:pt x="201" y="685"/>
                        <a:pt x="216" y="679"/>
                      </a:cubicBezTo>
                      <a:cubicBezTo>
                        <a:pt x="684" y="468"/>
                        <a:pt x="1192" y="354"/>
                        <a:pt x="1708" y="334"/>
                      </a:cubicBezTo>
                      <a:cubicBezTo>
                        <a:pt x="1769" y="333"/>
                        <a:pt x="1831" y="333"/>
                        <a:pt x="1892" y="333"/>
                      </a:cubicBezTo>
                      <a:cubicBezTo>
                        <a:pt x="2321" y="333"/>
                        <a:pt x="2756" y="362"/>
                        <a:pt x="3192" y="421"/>
                      </a:cubicBezTo>
                      <a:cubicBezTo>
                        <a:pt x="3195" y="421"/>
                        <a:pt x="3198" y="421"/>
                        <a:pt x="3201" y="421"/>
                      </a:cubicBezTo>
                      <a:cubicBezTo>
                        <a:pt x="3326" y="421"/>
                        <a:pt x="3323" y="238"/>
                        <a:pt x="3221" y="191"/>
                      </a:cubicBezTo>
                      <a:cubicBezTo>
                        <a:pt x="2881" y="57"/>
                        <a:pt x="2521" y="0"/>
                        <a:pt x="21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0"/>
                <p:cNvSpPr/>
                <p:nvPr/>
              </p:nvSpPr>
              <p:spPr>
                <a:xfrm flipH="1">
                  <a:off x="1188991" y="3725506"/>
                  <a:ext cx="446204" cy="1170106"/>
                </a:xfrm>
                <a:custGeom>
                  <a:rect b="b" l="l" r="r" t="t"/>
                  <a:pathLst>
                    <a:path extrusionOk="0" h="24300" w="9266">
                      <a:moveTo>
                        <a:pt x="9265" y="0"/>
                      </a:moveTo>
                      <a:lnTo>
                        <a:pt x="1838" y="1197"/>
                      </a:lnTo>
                      <a:cubicBezTo>
                        <a:pt x="1456" y="7972"/>
                        <a:pt x="1" y="24299"/>
                        <a:pt x="1" y="24299"/>
                      </a:cubicBezTo>
                      <a:lnTo>
                        <a:pt x="4183" y="24299"/>
                      </a:lnTo>
                      <a:lnTo>
                        <a:pt x="926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0"/>
                <p:cNvSpPr/>
                <p:nvPr/>
              </p:nvSpPr>
              <p:spPr>
                <a:xfrm flipH="1">
                  <a:off x="1298688" y="4781587"/>
                  <a:ext cx="678456" cy="361914"/>
                </a:xfrm>
                <a:custGeom>
                  <a:rect b="b" l="l" r="r" t="t"/>
                  <a:pathLst>
                    <a:path extrusionOk="0" h="7516" w="14089">
                      <a:moveTo>
                        <a:pt x="6934" y="1"/>
                      </a:moveTo>
                      <a:cubicBezTo>
                        <a:pt x="6739" y="1"/>
                        <a:pt x="6545" y="30"/>
                        <a:pt x="6356" y="99"/>
                      </a:cubicBezTo>
                      <a:cubicBezTo>
                        <a:pt x="4537" y="750"/>
                        <a:pt x="7140" y="1937"/>
                        <a:pt x="7140" y="1937"/>
                      </a:cubicBezTo>
                      <a:lnTo>
                        <a:pt x="2087" y="4310"/>
                      </a:lnTo>
                      <a:cubicBezTo>
                        <a:pt x="1599" y="4855"/>
                        <a:pt x="1054" y="5707"/>
                        <a:pt x="632" y="6396"/>
                      </a:cubicBezTo>
                      <a:cubicBezTo>
                        <a:pt x="259" y="7028"/>
                        <a:pt x="1" y="7516"/>
                        <a:pt x="1" y="7516"/>
                      </a:cubicBezTo>
                      <a:lnTo>
                        <a:pt x="14088" y="7516"/>
                      </a:lnTo>
                      <a:cubicBezTo>
                        <a:pt x="14069" y="7143"/>
                        <a:pt x="14040" y="6770"/>
                        <a:pt x="13983" y="6396"/>
                      </a:cubicBezTo>
                      <a:cubicBezTo>
                        <a:pt x="13686" y="4339"/>
                        <a:pt x="12873" y="2396"/>
                        <a:pt x="11619" y="740"/>
                      </a:cubicBezTo>
                      <a:lnTo>
                        <a:pt x="11275" y="2367"/>
                      </a:lnTo>
                      <a:lnTo>
                        <a:pt x="9466" y="1267"/>
                      </a:lnTo>
                      <a:cubicBezTo>
                        <a:pt x="9466" y="1267"/>
                        <a:pt x="8200" y="1"/>
                        <a:pt x="693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1" name="Google Shape;301;p20"/>
                <p:cNvSpPr/>
                <p:nvPr/>
              </p:nvSpPr>
              <p:spPr>
                <a:xfrm flipH="1">
                  <a:off x="1298688" y="5089570"/>
                  <a:ext cx="678456" cy="53931"/>
                </a:xfrm>
                <a:custGeom>
                  <a:rect b="b" l="l" r="r" t="t"/>
                  <a:pathLst>
                    <a:path extrusionOk="0" h="1120" w="14089">
                      <a:moveTo>
                        <a:pt x="632" y="0"/>
                      </a:moveTo>
                      <a:cubicBezTo>
                        <a:pt x="259" y="632"/>
                        <a:pt x="1" y="1120"/>
                        <a:pt x="1" y="1120"/>
                      </a:cubicBezTo>
                      <a:lnTo>
                        <a:pt x="14088" y="1120"/>
                      </a:lnTo>
                      <a:cubicBezTo>
                        <a:pt x="14079" y="747"/>
                        <a:pt x="14040" y="374"/>
                        <a:pt x="139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2" name="Google Shape;302;p20"/>
                <p:cNvSpPr/>
                <p:nvPr/>
              </p:nvSpPr>
              <p:spPr>
                <a:xfrm flipH="1">
                  <a:off x="1639721" y="4916944"/>
                  <a:ext cx="151399" cy="39774"/>
                </a:xfrm>
                <a:custGeom>
                  <a:rect b="b" l="l" r="r" t="t"/>
                  <a:pathLst>
                    <a:path extrusionOk="0" h="826" w="3144">
                      <a:moveTo>
                        <a:pt x="1161" y="1"/>
                      </a:moveTo>
                      <a:cubicBezTo>
                        <a:pt x="802" y="1"/>
                        <a:pt x="444" y="72"/>
                        <a:pt x="100" y="236"/>
                      </a:cubicBezTo>
                      <a:cubicBezTo>
                        <a:pt x="0" y="285"/>
                        <a:pt x="59" y="429"/>
                        <a:pt x="157" y="429"/>
                      </a:cubicBezTo>
                      <a:cubicBezTo>
                        <a:pt x="172" y="429"/>
                        <a:pt x="189" y="425"/>
                        <a:pt x="205" y="418"/>
                      </a:cubicBezTo>
                      <a:cubicBezTo>
                        <a:pt x="474" y="300"/>
                        <a:pt x="748" y="251"/>
                        <a:pt x="1022" y="251"/>
                      </a:cubicBezTo>
                      <a:cubicBezTo>
                        <a:pt x="1684" y="251"/>
                        <a:pt x="2347" y="535"/>
                        <a:pt x="2942" y="819"/>
                      </a:cubicBezTo>
                      <a:cubicBezTo>
                        <a:pt x="2956" y="824"/>
                        <a:pt x="2969" y="826"/>
                        <a:pt x="2981" y="826"/>
                      </a:cubicBezTo>
                      <a:cubicBezTo>
                        <a:pt x="3083" y="826"/>
                        <a:pt x="3144" y="695"/>
                        <a:pt x="3067" y="619"/>
                      </a:cubicBezTo>
                      <a:cubicBezTo>
                        <a:pt x="2499" y="251"/>
                        <a:pt x="1831" y="1"/>
                        <a:pt x="11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3" name="Google Shape;303;p20"/>
                <p:cNvSpPr/>
                <p:nvPr/>
              </p:nvSpPr>
              <p:spPr>
                <a:xfrm flipH="1">
                  <a:off x="1599560" y="4890075"/>
                  <a:ext cx="128237" cy="46756"/>
                </a:xfrm>
                <a:custGeom>
                  <a:rect b="b" l="l" r="r" t="t"/>
                  <a:pathLst>
                    <a:path extrusionOk="0" h="971" w="2663">
                      <a:moveTo>
                        <a:pt x="426" y="1"/>
                      </a:moveTo>
                      <a:cubicBezTo>
                        <a:pt x="327" y="1"/>
                        <a:pt x="226" y="7"/>
                        <a:pt x="125" y="18"/>
                      </a:cubicBezTo>
                      <a:cubicBezTo>
                        <a:pt x="13" y="37"/>
                        <a:pt x="1" y="220"/>
                        <a:pt x="116" y="220"/>
                      </a:cubicBezTo>
                      <a:cubicBezTo>
                        <a:pt x="119" y="220"/>
                        <a:pt x="122" y="220"/>
                        <a:pt x="125" y="219"/>
                      </a:cubicBezTo>
                      <a:cubicBezTo>
                        <a:pt x="192" y="213"/>
                        <a:pt x="259" y="209"/>
                        <a:pt x="326" y="209"/>
                      </a:cubicBezTo>
                      <a:cubicBezTo>
                        <a:pt x="1090" y="209"/>
                        <a:pt x="1791" y="640"/>
                        <a:pt x="2460" y="956"/>
                      </a:cubicBezTo>
                      <a:cubicBezTo>
                        <a:pt x="2477" y="967"/>
                        <a:pt x="2495" y="971"/>
                        <a:pt x="2511" y="971"/>
                      </a:cubicBezTo>
                      <a:cubicBezTo>
                        <a:pt x="2602" y="971"/>
                        <a:pt x="2663" y="833"/>
                        <a:pt x="2565" y="784"/>
                      </a:cubicBezTo>
                      <a:cubicBezTo>
                        <a:pt x="1920" y="351"/>
                        <a:pt x="1207" y="1"/>
                        <a:pt x="42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4" name="Google Shape;304;p20"/>
                <p:cNvGrpSpPr/>
                <p:nvPr/>
              </p:nvGrpSpPr>
              <p:grpSpPr>
                <a:xfrm>
                  <a:off x="-5" y="1395548"/>
                  <a:ext cx="2016394" cy="2387597"/>
                  <a:chOff x="-5" y="1395548"/>
                  <a:chExt cx="2016394" cy="2387597"/>
                </a:xfrm>
              </p:grpSpPr>
              <p:sp>
                <p:nvSpPr>
                  <p:cNvPr id="305" name="Google Shape;305;p20"/>
                  <p:cNvSpPr/>
                  <p:nvPr/>
                </p:nvSpPr>
                <p:spPr>
                  <a:xfrm rot="-9313305">
                    <a:off x="790581" y="1466475"/>
                    <a:ext cx="412503" cy="337157"/>
                  </a:xfrm>
                  <a:custGeom>
                    <a:rect b="b" l="l" r="r" t="t"/>
                    <a:pathLst>
                      <a:path extrusionOk="0" h="7002" w="8566">
                        <a:moveTo>
                          <a:pt x="3973" y="1"/>
                        </a:moveTo>
                        <a:cubicBezTo>
                          <a:pt x="2626" y="1"/>
                          <a:pt x="1446" y="482"/>
                          <a:pt x="1446" y="503"/>
                        </a:cubicBezTo>
                        <a:lnTo>
                          <a:pt x="1" y="2991"/>
                        </a:lnTo>
                        <a:cubicBezTo>
                          <a:pt x="436" y="5043"/>
                          <a:pt x="1721" y="7002"/>
                          <a:pt x="3986" y="7002"/>
                        </a:cubicBezTo>
                        <a:cubicBezTo>
                          <a:pt x="4013" y="7002"/>
                          <a:pt x="4040" y="7001"/>
                          <a:pt x="4068" y="7001"/>
                        </a:cubicBezTo>
                        <a:cubicBezTo>
                          <a:pt x="6671" y="6953"/>
                          <a:pt x="8566" y="4331"/>
                          <a:pt x="7245" y="1804"/>
                        </a:cubicBezTo>
                        <a:cubicBezTo>
                          <a:pt x="6498" y="381"/>
                          <a:pt x="5170" y="1"/>
                          <a:pt x="397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20"/>
                  <p:cNvSpPr/>
                  <p:nvPr/>
                </p:nvSpPr>
                <p:spPr>
                  <a:xfrm rot="-10799822">
                    <a:off x="763641" y="1750035"/>
                    <a:ext cx="224980" cy="102998"/>
                  </a:xfrm>
                  <a:custGeom>
                    <a:rect b="b" l="l" r="r" t="t"/>
                    <a:pathLst>
                      <a:path extrusionOk="0" h="2139" w="4672">
                        <a:moveTo>
                          <a:pt x="2571" y="784"/>
                        </a:moveTo>
                        <a:cubicBezTo>
                          <a:pt x="2570" y="803"/>
                          <a:pt x="2569" y="822"/>
                          <a:pt x="2566" y="841"/>
                        </a:cubicBezTo>
                        <a:cubicBezTo>
                          <a:pt x="2556" y="975"/>
                          <a:pt x="2508" y="1167"/>
                          <a:pt x="2355" y="1205"/>
                        </a:cubicBezTo>
                        <a:cubicBezTo>
                          <a:pt x="2340" y="1209"/>
                          <a:pt x="2324" y="1211"/>
                          <a:pt x="2309" y="1211"/>
                        </a:cubicBezTo>
                        <a:cubicBezTo>
                          <a:pt x="2176" y="1211"/>
                          <a:pt x="2072" y="1068"/>
                          <a:pt x="2192" y="956"/>
                        </a:cubicBezTo>
                        <a:cubicBezTo>
                          <a:pt x="2278" y="861"/>
                          <a:pt x="2420" y="811"/>
                          <a:pt x="2571" y="784"/>
                        </a:cubicBezTo>
                        <a:close/>
                        <a:moveTo>
                          <a:pt x="2100" y="0"/>
                        </a:moveTo>
                        <a:cubicBezTo>
                          <a:pt x="1885" y="0"/>
                          <a:pt x="1670" y="74"/>
                          <a:pt x="1475" y="181"/>
                        </a:cubicBezTo>
                        <a:cubicBezTo>
                          <a:pt x="757" y="573"/>
                          <a:pt x="317" y="1272"/>
                          <a:pt x="30" y="2019"/>
                        </a:cubicBezTo>
                        <a:cubicBezTo>
                          <a:pt x="0" y="2090"/>
                          <a:pt x="65" y="2139"/>
                          <a:pt x="131" y="2139"/>
                        </a:cubicBezTo>
                        <a:cubicBezTo>
                          <a:pt x="172" y="2139"/>
                          <a:pt x="212" y="2120"/>
                          <a:pt x="231" y="2076"/>
                        </a:cubicBezTo>
                        <a:lnTo>
                          <a:pt x="240" y="2066"/>
                        </a:lnTo>
                        <a:cubicBezTo>
                          <a:pt x="441" y="1540"/>
                          <a:pt x="766" y="1071"/>
                          <a:pt x="1197" y="707"/>
                        </a:cubicBezTo>
                        <a:cubicBezTo>
                          <a:pt x="1417" y="516"/>
                          <a:pt x="1714" y="296"/>
                          <a:pt x="2020" y="277"/>
                        </a:cubicBezTo>
                        <a:cubicBezTo>
                          <a:pt x="2040" y="274"/>
                          <a:pt x="2059" y="273"/>
                          <a:pt x="2079" y="273"/>
                        </a:cubicBezTo>
                        <a:cubicBezTo>
                          <a:pt x="2258" y="273"/>
                          <a:pt x="2414" y="371"/>
                          <a:pt x="2500" y="514"/>
                        </a:cubicBezTo>
                        <a:lnTo>
                          <a:pt x="2500" y="514"/>
                        </a:lnTo>
                        <a:cubicBezTo>
                          <a:pt x="2455" y="523"/>
                          <a:pt x="2410" y="534"/>
                          <a:pt x="2365" y="545"/>
                        </a:cubicBezTo>
                        <a:cubicBezTo>
                          <a:pt x="2106" y="621"/>
                          <a:pt x="1743" y="813"/>
                          <a:pt x="1800" y="1138"/>
                        </a:cubicBezTo>
                        <a:cubicBezTo>
                          <a:pt x="1858" y="1385"/>
                          <a:pt x="2078" y="1554"/>
                          <a:pt x="2327" y="1554"/>
                        </a:cubicBezTo>
                        <a:cubicBezTo>
                          <a:pt x="2368" y="1554"/>
                          <a:pt x="2409" y="1549"/>
                          <a:pt x="2451" y="1540"/>
                        </a:cubicBezTo>
                        <a:cubicBezTo>
                          <a:pt x="2767" y="1454"/>
                          <a:pt x="2891" y="1119"/>
                          <a:pt x="2891" y="822"/>
                        </a:cubicBezTo>
                        <a:cubicBezTo>
                          <a:pt x="2892" y="799"/>
                          <a:pt x="2893" y="775"/>
                          <a:pt x="2892" y="752"/>
                        </a:cubicBezTo>
                        <a:lnTo>
                          <a:pt x="2892" y="752"/>
                        </a:lnTo>
                        <a:cubicBezTo>
                          <a:pt x="2951" y="749"/>
                          <a:pt x="3006" y="748"/>
                          <a:pt x="3054" y="746"/>
                        </a:cubicBezTo>
                        <a:cubicBezTo>
                          <a:pt x="3102" y="744"/>
                          <a:pt x="3152" y="743"/>
                          <a:pt x="3202" y="743"/>
                        </a:cubicBezTo>
                        <a:cubicBezTo>
                          <a:pt x="3472" y="743"/>
                          <a:pt x="3767" y="773"/>
                          <a:pt x="4001" y="918"/>
                        </a:cubicBezTo>
                        <a:cubicBezTo>
                          <a:pt x="4116" y="985"/>
                          <a:pt x="4202" y="1090"/>
                          <a:pt x="4260" y="1215"/>
                        </a:cubicBezTo>
                        <a:cubicBezTo>
                          <a:pt x="4308" y="1387"/>
                          <a:pt x="4241" y="1588"/>
                          <a:pt x="4212" y="1760"/>
                        </a:cubicBezTo>
                        <a:cubicBezTo>
                          <a:pt x="4169" y="1859"/>
                          <a:pt x="4248" y="1933"/>
                          <a:pt x="4326" y="1933"/>
                        </a:cubicBezTo>
                        <a:cubicBezTo>
                          <a:pt x="4369" y="1933"/>
                          <a:pt x="4411" y="1910"/>
                          <a:pt x="4432" y="1856"/>
                        </a:cubicBezTo>
                        <a:cubicBezTo>
                          <a:pt x="4642" y="1550"/>
                          <a:pt x="4671" y="1186"/>
                          <a:pt x="4441" y="889"/>
                        </a:cubicBezTo>
                        <a:cubicBezTo>
                          <a:pt x="4221" y="602"/>
                          <a:pt x="3877" y="497"/>
                          <a:pt x="3532" y="459"/>
                        </a:cubicBezTo>
                        <a:cubicBezTo>
                          <a:pt x="3420" y="448"/>
                          <a:pt x="3308" y="442"/>
                          <a:pt x="3196" y="442"/>
                        </a:cubicBezTo>
                        <a:cubicBezTo>
                          <a:pt x="3073" y="442"/>
                          <a:pt x="2949" y="449"/>
                          <a:pt x="2827" y="462"/>
                        </a:cubicBezTo>
                        <a:lnTo>
                          <a:pt x="2827" y="462"/>
                        </a:lnTo>
                        <a:cubicBezTo>
                          <a:pt x="2751" y="290"/>
                          <a:pt x="2613" y="148"/>
                          <a:pt x="2432" y="66"/>
                        </a:cubicBezTo>
                        <a:cubicBezTo>
                          <a:pt x="2324" y="20"/>
                          <a:pt x="2212" y="0"/>
                          <a:pt x="210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20"/>
                  <p:cNvSpPr/>
                  <p:nvPr/>
                </p:nvSpPr>
                <p:spPr>
                  <a:xfrm flipH="1">
                    <a:off x="1177048" y="2171288"/>
                    <a:ext cx="422656" cy="445025"/>
                  </a:xfrm>
                  <a:custGeom>
                    <a:rect b="b" l="l" r="r" t="t"/>
                    <a:pathLst>
                      <a:path extrusionOk="0" h="9242" w="8777">
                        <a:moveTo>
                          <a:pt x="6204" y="1"/>
                        </a:moveTo>
                        <a:cubicBezTo>
                          <a:pt x="5378" y="1"/>
                          <a:pt x="4495" y="432"/>
                          <a:pt x="3561" y="1442"/>
                        </a:cubicBezTo>
                        <a:cubicBezTo>
                          <a:pt x="1580" y="3595"/>
                          <a:pt x="1" y="5461"/>
                          <a:pt x="1" y="5461"/>
                        </a:cubicBezTo>
                        <a:lnTo>
                          <a:pt x="4815" y="9242"/>
                        </a:lnTo>
                        <a:lnTo>
                          <a:pt x="8777" y="1442"/>
                        </a:lnTo>
                        <a:cubicBezTo>
                          <a:pt x="8000" y="553"/>
                          <a:pt x="7139" y="1"/>
                          <a:pt x="6204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20"/>
                  <p:cNvSpPr/>
                  <p:nvPr/>
                </p:nvSpPr>
                <p:spPr>
                  <a:xfrm flipH="1">
                    <a:off x="1367838" y="2240676"/>
                    <a:ext cx="564136" cy="607107"/>
                  </a:xfrm>
                  <a:custGeom>
                    <a:rect b="b" l="l" r="r" t="t"/>
                    <a:pathLst>
                      <a:path extrusionOk="0" h="12608" w="11715">
                        <a:moveTo>
                          <a:pt x="1743" y="1"/>
                        </a:moveTo>
                        <a:lnTo>
                          <a:pt x="1" y="5427"/>
                        </a:lnTo>
                        <a:cubicBezTo>
                          <a:pt x="1" y="5427"/>
                          <a:pt x="5006" y="11897"/>
                          <a:pt x="6757" y="12509"/>
                        </a:cubicBezTo>
                        <a:cubicBezTo>
                          <a:pt x="6946" y="12575"/>
                          <a:pt x="7132" y="12607"/>
                          <a:pt x="7315" y="12607"/>
                        </a:cubicBezTo>
                        <a:cubicBezTo>
                          <a:pt x="8830" y="12607"/>
                          <a:pt x="10204" y="10455"/>
                          <a:pt x="11715" y="7801"/>
                        </a:cubicBezTo>
                        <a:lnTo>
                          <a:pt x="7274" y="4317"/>
                        </a:lnTo>
                        <a:lnTo>
                          <a:pt x="6413" y="5427"/>
                        </a:lnTo>
                        <a:lnTo>
                          <a:pt x="174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20"/>
                  <p:cNvSpPr/>
                  <p:nvPr/>
                </p:nvSpPr>
                <p:spPr>
                  <a:xfrm flipH="1">
                    <a:off x="1837879" y="2156891"/>
                    <a:ext cx="123566" cy="200459"/>
                  </a:xfrm>
                  <a:custGeom>
                    <a:rect b="b" l="l" r="r" t="t"/>
                    <a:pathLst>
                      <a:path extrusionOk="0" h="4163" w="2566">
                        <a:moveTo>
                          <a:pt x="480" y="1"/>
                        </a:moveTo>
                        <a:cubicBezTo>
                          <a:pt x="373" y="1"/>
                          <a:pt x="292" y="45"/>
                          <a:pt x="239" y="133"/>
                        </a:cubicBezTo>
                        <a:cubicBezTo>
                          <a:pt x="0" y="535"/>
                          <a:pt x="2565" y="4162"/>
                          <a:pt x="2565" y="4162"/>
                        </a:cubicBezTo>
                        <a:lnTo>
                          <a:pt x="2355" y="1741"/>
                        </a:lnTo>
                        <a:cubicBezTo>
                          <a:pt x="1555" y="567"/>
                          <a:pt x="860" y="1"/>
                          <a:pt x="480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20"/>
                  <p:cNvSpPr/>
                  <p:nvPr/>
                </p:nvSpPr>
                <p:spPr>
                  <a:xfrm flipH="1">
                    <a:off x="763637" y="2240676"/>
                    <a:ext cx="693625" cy="566899"/>
                  </a:xfrm>
                  <a:custGeom>
                    <a:rect b="b" l="l" r="r" t="t"/>
                    <a:pathLst>
                      <a:path extrusionOk="0" h="11773" w="14404">
                        <a:moveTo>
                          <a:pt x="5819" y="1"/>
                        </a:moveTo>
                        <a:lnTo>
                          <a:pt x="2804" y="1733"/>
                        </a:lnTo>
                        <a:cubicBezTo>
                          <a:pt x="2804" y="1733"/>
                          <a:pt x="0" y="4145"/>
                          <a:pt x="2374" y="6796"/>
                        </a:cubicBezTo>
                        <a:cubicBezTo>
                          <a:pt x="2374" y="6796"/>
                          <a:pt x="2153" y="9399"/>
                          <a:pt x="3618" y="11772"/>
                        </a:cubicBezTo>
                        <a:lnTo>
                          <a:pt x="11303" y="11772"/>
                        </a:lnTo>
                        <a:cubicBezTo>
                          <a:pt x="11303" y="11772"/>
                          <a:pt x="14403" y="6422"/>
                          <a:pt x="13408" y="1082"/>
                        </a:cubicBezTo>
                        <a:lnTo>
                          <a:pt x="10011" y="10"/>
                        </a:lnTo>
                        <a:lnTo>
                          <a:pt x="581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20"/>
                  <p:cNvSpPr/>
                  <p:nvPr/>
                </p:nvSpPr>
                <p:spPr>
                  <a:xfrm flipH="1">
                    <a:off x="782996" y="2239513"/>
                    <a:ext cx="674266" cy="460916"/>
                  </a:xfrm>
                  <a:custGeom>
                    <a:rect b="b" l="l" r="r" t="t"/>
                    <a:pathLst>
                      <a:path extrusionOk="0" h="9572" w="14002">
                        <a:moveTo>
                          <a:pt x="5819" y="1"/>
                        </a:moveTo>
                        <a:lnTo>
                          <a:pt x="2804" y="1733"/>
                        </a:lnTo>
                        <a:cubicBezTo>
                          <a:pt x="2804" y="1733"/>
                          <a:pt x="0" y="4145"/>
                          <a:pt x="2374" y="6796"/>
                        </a:cubicBezTo>
                        <a:lnTo>
                          <a:pt x="2374" y="6796"/>
                        </a:lnTo>
                        <a:cubicBezTo>
                          <a:pt x="2372" y="6804"/>
                          <a:pt x="2287" y="8070"/>
                          <a:pt x="2287" y="9571"/>
                        </a:cubicBezTo>
                        <a:lnTo>
                          <a:pt x="12308" y="9571"/>
                        </a:lnTo>
                        <a:cubicBezTo>
                          <a:pt x="13111" y="7514"/>
                          <a:pt x="14001" y="4307"/>
                          <a:pt x="13408" y="1073"/>
                        </a:cubicBezTo>
                        <a:lnTo>
                          <a:pt x="1000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20"/>
                  <p:cNvSpPr/>
                  <p:nvPr/>
                </p:nvSpPr>
                <p:spPr>
                  <a:xfrm flipH="1">
                    <a:off x="975616" y="2043443"/>
                    <a:ext cx="271979" cy="328207"/>
                  </a:xfrm>
                  <a:custGeom>
                    <a:rect b="b" l="l" r="r" t="t"/>
                    <a:pathLst>
                      <a:path extrusionOk="0" h="6816" w="5648">
                        <a:moveTo>
                          <a:pt x="3963" y="1"/>
                        </a:moveTo>
                        <a:lnTo>
                          <a:pt x="1120" y="738"/>
                        </a:lnTo>
                        <a:lnTo>
                          <a:pt x="1302" y="2508"/>
                        </a:lnTo>
                        <a:lnTo>
                          <a:pt x="1465" y="4097"/>
                        </a:lnTo>
                        <a:cubicBezTo>
                          <a:pt x="1465" y="4097"/>
                          <a:pt x="1" y="6767"/>
                          <a:pt x="1809" y="6815"/>
                        </a:cubicBezTo>
                        <a:cubicBezTo>
                          <a:pt x="1822" y="6815"/>
                          <a:pt x="1834" y="6815"/>
                          <a:pt x="1847" y="6815"/>
                        </a:cubicBezTo>
                        <a:cubicBezTo>
                          <a:pt x="3646" y="6815"/>
                          <a:pt x="5647" y="4097"/>
                          <a:pt x="5647" y="4097"/>
                        </a:cubicBezTo>
                        <a:lnTo>
                          <a:pt x="4422" y="1120"/>
                        </a:lnTo>
                        <a:lnTo>
                          <a:pt x="396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20"/>
                  <p:cNvSpPr/>
                  <p:nvPr/>
                </p:nvSpPr>
                <p:spPr>
                  <a:xfrm flipH="1">
                    <a:off x="1034606" y="2043443"/>
                    <a:ext cx="159056" cy="120815"/>
                  </a:xfrm>
                  <a:custGeom>
                    <a:rect b="b" l="l" r="r" t="t"/>
                    <a:pathLst>
                      <a:path extrusionOk="0" h="2509" w="3303">
                        <a:moveTo>
                          <a:pt x="2843" y="1"/>
                        </a:moveTo>
                        <a:lnTo>
                          <a:pt x="0" y="738"/>
                        </a:lnTo>
                        <a:lnTo>
                          <a:pt x="182" y="2508"/>
                        </a:lnTo>
                        <a:cubicBezTo>
                          <a:pt x="1120" y="2451"/>
                          <a:pt x="2020" y="2125"/>
                          <a:pt x="2776" y="1570"/>
                        </a:cubicBezTo>
                        <a:cubicBezTo>
                          <a:pt x="2967" y="1436"/>
                          <a:pt x="3139" y="1283"/>
                          <a:pt x="3302" y="1120"/>
                        </a:cubicBezTo>
                        <a:lnTo>
                          <a:pt x="284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20"/>
                  <p:cNvSpPr/>
                  <p:nvPr/>
                </p:nvSpPr>
                <p:spPr>
                  <a:xfrm flipH="1">
                    <a:off x="1368368" y="2314783"/>
                    <a:ext cx="18877" cy="83737"/>
                  </a:xfrm>
                  <a:custGeom>
                    <a:rect b="b" l="l" r="r" t="t"/>
                    <a:pathLst>
                      <a:path extrusionOk="0" h="1739" w="392">
                        <a:moveTo>
                          <a:pt x="206" y="0"/>
                        </a:moveTo>
                        <a:cubicBezTo>
                          <a:pt x="165" y="0"/>
                          <a:pt x="123" y="23"/>
                          <a:pt x="106" y="70"/>
                        </a:cubicBezTo>
                        <a:cubicBezTo>
                          <a:pt x="1" y="596"/>
                          <a:pt x="20" y="1142"/>
                          <a:pt x="164" y="1658"/>
                        </a:cubicBezTo>
                        <a:cubicBezTo>
                          <a:pt x="175" y="1715"/>
                          <a:pt x="214" y="1739"/>
                          <a:pt x="256" y="1739"/>
                        </a:cubicBezTo>
                        <a:cubicBezTo>
                          <a:pt x="321" y="1739"/>
                          <a:pt x="391" y="1682"/>
                          <a:pt x="374" y="1601"/>
                        </a:cubicBezTo>
                        <a:cubicBezTo>
                          <a:pt x="288" y="1103"/>
                          <a:pt x="269" y="596"/>
                          <a:pt x="307" y="98"/>
                        </a:cubicBezTo>
                        <a:cubicBezTo>
                          <a:pt x="307" y="35"/>
                          <a:pt x="257" y="0"/>
                          <a:pt x="20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0"/>
                  <p:cNvSpPr/>
                  <p:nvPr/>
                </p:nvSpPr>
                <p:spPr>
                  <a:xfrm flipH="1">
                    <a:off x="932758" y="1719955"/>
                    <a:ext cx="452609" cy="412956"/>
                  </a:xfrm>
                  <a:custGeom>
                    <a:rect b="b" l="l" r="r" t="t"/>
                    <a:pathLst>
                      <a:path extrusionOk="0" h="8576" w="9399">
                        <a:moveTo>
                          <a:pt x="4699" y="0"/>
                        </a:moveTo>
                        <a:cubicBezTo>
                          <a:pt x="4345" y="0"/>
                          <a:pt x="3991" y="39"/>
                          <a:pt x="3637" y="115"/>
                        </a:cubicBezTo>
                        <a:cubicBezTo>
                          <a:pt x="1550" y="546"/>
                          <a:pt x="0" y="2259"/>
                          <a:pt x="0" y="4288"/>
                        </a:cubicBezTo>
                        <a:cubicBezTo>
                          <a:pt x="0" y="6661"/>
                          <a:pt x="2106" y="8575"/>
                          <a:pt x="4699" y="8575"/>
                        </a:cubicBezTo>
                        <a:cubicBezTo>
                          <a:pt x="4714" y="8576"/>
                          <a:pt x="4728" y="8576"/>
                          <a:pt x="4743" y="8576"/>
                        </a:cubicBezTo>
                        <a:cubicBezTo>
                          <a:pt x="5781" y="8576"/>
                          <a:pt x="6797" y="8241"/>
                          <a:pt x="7647" y="7628"/>
                        </a:cubicBezTo>
                        <a:cubicBezTo>
                          <a:pt x="8709" y="6843"/>
                          <a:pt x="9398" y="5637"/>
                          <a:pt x="9398" y="4288"/>
                        </a:cubicBezTo>
                        <a:cubicBezTo>
                          <a:pt x="9379" y="4030"/>
                          <a:pt x="9350" y="3771"/>
                          <a:pt x="9312" y="3513"/>
                        </a:cubicBezTo>
                        <a:cubicBezTo>
                          <a:pt x="9293" y="3407"/>
                          <a:pt x="9283" y="3350"/>
                          <a:pt x="9283" y="3350"/>
                        </a:cubicBezTo>
                        <a:cubicBezTo>
                          <a:pt x="9283" y="3350"/>
                          <a:pt x="9264" y="3331"/>
                          <a:pt x="9245" y="3293"/>
                        </a:cubicBezTo>
                        <a:cubicBezTo>
                          <a:pt x="8939" y="2881"/>
                          <a:pt x="6776" y="0"/>
                          <a:pt x="469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20"/>
                  <p:cNvSpPr/>
                  <p:nvPr/>
                </p:nvSpPr>
                <p:spPr>
                  <a:xfrm flipH="1">
                    <a:off x="932758" y="1719473"/>
                    <a:ext cx="315752" cy="367789"/>
                  </a:xfrm>
                  <a:custGeom>
                    <a:rect b="b" l="l" r="r" t="t"/>
                    <a:pathLst>
                      <a:path extrusionOk="0" h="7638" w="6557">
                        <a:moveTo>
                          <a:pt x="1857" y="1"/>
                        </a:moveTo>
                        <a:cubicBezTo>
                          <a:pt x="1503" y="1"/>
                          <a:pt x="1149" y="39"/>
                          <a:pt x="795" y="106"/>
                        </a:cubicBezTo>
                        <a:cubicBezTo>
                          <a:pt x="795" y="106"/>
                          <a:pt x="0" y="1905"/>
                          <a:pt x="795" y="2116"/>
                        </a:cubicBezTo>
                        <a:cubicBezTo>
                          <a:pt x="1599" y="2326"/>
                          <a:pt x="2383" y="2116"/>
                          <a:pt x="2460" y="2585"/>
                        </a:cubicBezTo>
                        <a:cubicBezTo>
                          <a:pt x="2532" y="3027"/>
                          <a:pt x="2264" y="4303"/>
                          <a:pt x="3043" y="4303"/>
                        </a:cubicBezTo>
                        <a:cubicBezTo>
                          <a:pt x="3091" y="4303"/>
                          <a:pt x="3142" y="4298"/>
                          <a:pt x="3197" y="4288"/>
                        </a:cubicBezTo>
                        <a:cubicBezTo>
                          <a:pt x="3436" y="4240"/>
                          <a:pt x="3742" y="4164"/>
                          <a:pt x="4077" y="4078"/>
                        </a:cubicBezTo>
                        <a:lnTo>
                          <a:pt x="4106" y="5714"/>
                        </a:lnTo>
                        <a:cubicBezTo>
                          <a:pt x="4106" y="5714"/>
                          <a:pt x="3943" y="7246"/>
                          <a:pt x="4776" y="7628"/>
                        </a:cubicBezTo>
                        <a:cubicBezTo>
                          <a:pt x="4786" y="7638"/>
                          <a:pt x="4795" y="7638"/>
                          <a:pt x="4805" y="7638"/>
                        </a:cubicBezTo>
                        <a:cubicBezTo>
                          <a:pt x="5867" y="6853"/>
                          <a:pt x="6556" y="5647"/>
                          <a:pt x="6556" y="4298"/>
                        </a:cubicBezTo>
                        <a:cubicBezTo>
                          <a:pt x="6537" y="4040"/>
                          <a:pt x="6508" y="3772"/>
                          <a:pt x="6470" y="3523"/>
                        </a:cubicBezTo>
                        <a:cubicBezTo>
                          <a:pt x="6460" y="3456"/>
                          <a:pt x="6451" y="3398"/>
                          <a:pt x="6441" y="3350"/>
                        </a:cubicBezTo>
                        <a:cubicBezTo>
                          <a:pt x="5972" y="1436"/>
                          <a:pt x="4097" y="1"/>
                          <a:pt x="185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20"/>
                  <p:cNvSpPr/>
                  <p:nvPr/>
                </p:nvSpPr>
                <p:spPr>
                  <a:xfrm flipH="1">
                    <a:off x="1143605" y="1635469"/>
                    <a:ext cx="209763" cy="105021"/>
                  </a:xfrm>
                  <a:custGeom>
                    <a:rect b="b" l="l" r="r" t="t"/>
                    <a:pathLst>
                      <a:path extrusionOk="0" h="2181" w="4356">
                        <a:moveTo>
                          <a:pt x="1142" y="1182"/>
                        </a:moveTo>
                        <a:cubicBezTo>
                          <a:pt x="1268" y="1182"/>
                          <a:pt x="1394" y="1206"/>
                          <a:pt x="1513" y="1256"/>
                        </a:cubicBezTo>
                        <a:cubicBezTo>
                          <a:pt x="1656" y="1303"/>
                          <a:pt x="1829" y="1409"/>
                          <a:pt x="1666" y="1552"/>
                        </a:cubicBezTo>
                        <a:cubicBezTo>
                          <a:pt x="1606" y="1608"/>
                          <a:pt x="1533" y="1627"/>
                          <a:pt x="1457" y="1627"/>
                        </a:cubicBezTo>
                        <a:cubicBezTo>
                          <a:pt x="1364" y="1627"/>
                          <a:pt x="1267" y="1598"/>
                          <a:pt x="1187" y="1571"/>
                        </a:cubicBezTo>
                        <a:cubicBezTo>
                          <a:pt x="1063" y="1533"/>
                          <a:pt x="900" y="1476"/>
                          <a:pt x="862" y="1342"/>
                        </a:cubicBezTo>
                        <a:cubicBezTo>
                          <a:pt x="857" y="1302"/>
                          <a:pt x="855" y="1263"/>
                          <a:pt x="857" y="1224"/>
                        </a:cubicBezTo>
                        <a:lnTo>
                          <a:pt x="857" y="1224"/>
                        </a:lnTo>
                        <a:cubicBezTo>
                          <a:pt x="950" y="1196"/>
                          <a:pt x="1046" y="1182"/>
                          <a:pt x="1142" y="1182"/>
                        </a:cubicBezTo>
                        <a:close/>
                        <a:moveTo>
                          <a:pt x="2492" y="0"/>
                        </a:moveTo>
                        <a:cubicBezTo>
                          <a:pt x="1848" y="0"/>
                          <a:pt x="1074" y="193"/>
                          <a:pt x="718" y="767"/>
                        </a:cubicBezTo>
                        <a:cubicBezTo>
                          <a:pt x="675" y="840"/>
                          <a:pt x="636" y="922"/>
                          <a:pt x="608" y="1009"/>
                        </a:cubicBezTo>
                        <a:lnTo>
                          <a:pt x="608" y="1009"/>
                        </a:lnTo>
                        <a:cubicBezTo>
                          <a:pt x="529" y="1049"/>
                          <a:pt x="453" y="1099"/>
                          <a:pt x="384" y="1160"/>
                        </a:cubicBezTo>
                        <a:cubicBezTo>
                          <a:pt x="116" y="1390"/>
                          <a:pt x="1" y="1753"/>
                          <a:pt x="77" y="2107"/>
                        </a:cubicBezTo>
                        <a:cubicBezTo>
                          <a:pt x="86" y="2158"/>
                          <a:pt x="125" y="2180"/>
                          <a:pt x="166" y="2180"/>
                        </a:cubicBezTo>
                        <a:cubicBezTo>
                          <a:pt x="219" y="2180"/>
                          <a:pt x="274" y="2143"/>
                          <a:pt x="269" y="2079"/>
                        </a:cubicBezTo>
                        <a:cubicBezTo>
                          <a:pt x="260" y="1807"/>
                          <a:pt x="372" y="1550"/>
                          <a:pt x="572" y="1375"/>
                        </a:cubicBezTo>
                        <a:lnTo>
                          <a:pt x="572" y="1375"/>
                        </a:lnTo>
                        <a:cubicBezTo>
                          <a:pt x="585" y="1456"/>
                          <a:pt x="617" y="1533"/>
                          <a:pt x="671" y="1600"/>
                        </a:cubicBezTo>
                        <a:cubicBezTo>
                          <a:pt x="835" y="1817"/>
                          <a:pt x="1172" y="1939"/>
                          <a:pt x="1441" y="1939"/>
                        </a:cubicBezTo>
                        <a:cubicBezTo>
                          <a:pt x="1469" y="1939"/>
                          <a:pt x="1496" y="1938"/>
                          <a:pt x="1522" y="1935"/>
                        </a:cubicBezTo>
                        <a:cubicBezTo>
                          <a:pt x="1800" y="1925"/>
                          <a:pt x="2020" y="1696"/>
                          <a:pt x="2020" y="1409"/>
                        </a:cubicBezTo>
                        <a:cubicBezTo>
                          <a:pt x="2010" y="1102"/>
                          <a:pt x="1666" y="997"/>
                          <a:pt x="1417" y="930"/>
                        </a:cubicBezTo>
                        <a:cubicBezTo>
                          <a:pt x="1316" y="904"/>
                          <a:pt x="1214" y="890"/>
                          <a:pt x="1112" y="890"/>
                        </a:cubicBezTo>
                        <a:cubicBezTo>
                          <a:pt x="1063" y="890"/>
                          <a:pt x="1014" y="893"/>
                          <a:pt x="965" y="900"/>
                        </a:cubicBezTo>
                        <a:lnTo>
                          <a:pt x="965" y="900"/>
                        </a:lnTo>
                        <a:cubicBezTo>
                          <a:pt x="1254" y="395"/>
                          <a:pt x="1948" y="250"/>
                          <a:pt x="2494" y="250"/>
                        </a:cubicBezTo>
                        <a:cubicBezTo>
                          <a:pt x="2512" y="250"/>
                          <a:pt x="2529" y="250"/>
                          <a:pt x="2546" y="251"/>
                        </a:cubicBezTo>
                        <a:cubicBezTo>
                          <a:pt x="2557" y="250"/>
                          <a:pt x="2567" y="250"/>
                          <a:pt x="2577" y="250"/>
                        </a:cubicBezTo>
                        <a:cubicBezTo>
                          <a:pt x="3160" y="250"/>
                          <a:pt x="3720" y="517"/>
                          <a:pt x="4087" y="978"/>
                        </a:cubicBezTo>
                        <a:cubicBezTo>
                          <a:pt x="4113" y="1015"/>
                          <a:pt x="4149" y="1030"/>
                          <a:pt x="4185" y="1030"/>
                        </a:cubicBezTo>
                        <a:cubicBezTo>
                          <a:pt x="4271" y="1030"/>
                          <a:pt x="4356" y="944"/>
                          <a:pt x="4288" y="863"/>
                        </a:cubicBezTo>
                        <a:cubicBezTo>
                          <a:pt x="3886" y="337"/>
                          <a:pt x="3255" y="11"/>
                          <a:pt x="2585" y="2"/>
                        </a:cubicBezTo>
                        <a:cubicBezTo>
                          <a:pt x="2554" y="1"/>
                          <a:pt x="2523" y="0"/>
                          <a:pt x="24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20"/>
                  <p:cNvSpPr/>
                  <p:nvPr/>
                </p:nvSpPr>
                <p:spPr>
                  <a:xfrm flipH="1">
                    <a:off x="919756" y="1864990"/>
                    <a:ext cx="132426" cy="132419"/>
                  </a:xfrm>
                  <a:custGeom>
                    <a:rect b="b" l="l" r="r" t="t"/>
                    <a:pathLst>
                      <a:path extrusionOk="0" h="2750" w="2750">
                        <a:moveTo>
                          <a:pt x="1313" y="1"/>
                        </a:moveTo>
                        <a:cubicBezTo>
                          <a:pt x="463" y="1"/>
                          <a:pt x="0" y="1056"/>
                          <a:pt x="0" y="1056"/>
                        </a:cubicBezTo>
                        <a:lnTo>
                          <a:pt x="0" y="2702"/>
                        </a:lnTo>
                        <a:cubicBezTo>
                          <a:pt x="151" y="2734"/>
                          <a:pt x="294" y="2749"/>
                          <a:pt x="431" y="2749"/>
                        </a:cubicBezTo>
                        <a:cubicBezTo>
                          <a:pt x="2107" y="2749"/>
                          <a:pt x="2749" y="478"/>
                          <a:pt x="1723" y="80"/>
                        </a:cubicBezTo>
                        <a:cubicBezTo>
                          <a:pt x="1578" y="24"/>
                          <a:pt x="1441" y="1"/>
                          <a:pt x="131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20"/>
                  <p:cNvSpPr/>
                  <p:nvPr/>
                </p:nvSpPr>
                <p:spPr>
                  <a:xfrm flipH="1">
                    <a:off x="985536" y="1878521"/>
                    <a:ext cx="47288" cy="93368"/>
                  </a:xfrm>
                  <a:custGeom>
                    <a:rect b="b" l="l" r="r" t="t"/>
                    <a:pathLst>
                      <a:path extrusionOk="0" h="1939" w="982">
                        <a:moveTo>
                          <a:pt x="850" y="1"/>
                        </a:moveTo>
                        <a:cubicBezTo>
                          <a:pt x="827" y="1"/>
                          <a:pt x="804" y="9"/>
                          <a:pt x="785" y="28"/>
                        </a:cubicBezTo>
                        <a:cubicBezTo>
                          <a:pt x="565" y="277"/>
                          <a:pt x="383" y="564"/>
                          <a:pt x="268" y="880"/>
                        </a:cubicBezTo>
                        <a:cubicBezTo>
                          <a:pt x="125" y="1186"/>
                          <a:pt x="39" y="1512"/>
                          <a:pt x="0" y="1847"/>
                        </a:cubicBezTo>
                        <a:cubicBezTo>
                          <a:pt x="0" y="1905"/>
                          <a:pt x="46" y="1938"/>
                          <a:pt x="93" y="1938"/>
                        </a:cubicBezTo>
                        <a:cubicBezTo>
                          <a:pt x="123" y="1938"/>
                          <a:pt x="154" y="1924"/>
                          <a:pt x="173" y="1895"/>
                        </a:cubicBezTo>
                        <a:cubicBezTo>
                          <a:pt x="307" y="1598"/>
                          <a:pt x="421" y="1301"/>
                          <a:pt x="517" y="995"/>
                        </a:cubicBezTo>
                        <a:cubicBezTo>
                          <a:pt x="632" y="698"/>
                          <a:pt x="776" y="421"/>
                          <a:pt x="938" y="153"/>
                        </a:cubicBezTo>
                        <a:cubicBezTo>
                          <a:pt x="981" y="74"/>
                          <a:pt x="917" y="1"/>
                          <a:pt x="85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20"/>
                  <p:cNvSpPr/>
                  <p:nvPr/>
                </p:nvSpPr>
                <p:spPr>
                  <a:xfrm flipH="1">
                    <a:off x="662271" y="2807046"/>
                    <a:ext cx="884415" cy="976099"/>
                  </a:xfrm>
                  <a:custGeom>
                    <a:rect b="b" l="l" r="r" t="t"/>
                    <a:pathLst>
                      <a:path extrusionOk="0" h="20271" w="18366">
                        <a:moveTo>
                          <a:pt x="5475" y="1"/>
                        </a:moveTo>
                        <a:cubicBezTo>
                          <a:pt x="1905" y="2671"/>
                          <a:pt x="77" y="14031"/>
                          <a:pt x="0" y="20271"/>
                        </a:cubicBezTo>
                        <a:lnTo>
                          <a:pt x="18366" y="17294"/>
                        </a:lnTo>
                        <a:cubicBezTo>
                          <a:pt x="18366" y="17294"/>
                          <a:pt x="17686" y="2594"/>
                          <a:pt x="131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20"/>
                  <p:cNvSpPr/>
                  <p:nvPr/>
                </p:nvSpPr>
                <p:spPr>
                  <a:xfrm flipH="1">
                    <a:off x="999693" y="3165926"/>
                    <a:ext cx="324372" cy="228147"/>
                  </a:xfrm>
                  <a:custGeom>
                    <a:rect b="b" l="l" r="r" t="t"/>
                    <a:pathLst>
                      <a:path extrusionOk="0" h="4738" w="6736">
                        <a:moveTo>
                          <a:pt x="150" y="0"/>
                        </a:moveTo>
                        <a:cubicBezTo>
                          <a:pt x="70" y="0"/>
                          <a:pt x="1" y="104"/>
                          <a:pt x="67" y="185"/>
                        </a:cubicBezTo>
                        <a:cubicBezTo>
                          <a:pt x="1847" y="2175"/>
                          <a:pt x="4058" y="3726"/>
                          <a:pt x="6536" y="4731"/>
                        </a:cubicBezTo>
                        <a:cubicBezTo>
                          <a:pt x="6549" y="4736"/>
                          <a:pt x="6561" y="4738"/>
                          <a:pt x="6573" y="4738"/>
                        </a:cubicBezTo>
                        <a:cubicBezTo>
                          <a:pt x="6676" y="4738"/>
                          <a:pt x="6735" y="4563"/>
                          <a:pt x="6632" y="4520"/>
                        </a:cubicBezTo>
                        <a:cubicBezTo>
                          <a:pt x="5436" y="3984"/>
                          <a:pt x="4287" y="3353"/>
                          <a:pt x="3216" y="2616"/>
                        </a:cubicBezTo>
                        <a:cubicBezTo>
                          <a:pt x="2134" y="1850"/>
                          <a:pt x="1129" y="989"/>
                          <a:pt x="220" y="32"/>
                        </a:cubicBezTo>
                        <a:cubicBezTo>
                          <a:pt x="198" y="10"/>
                          <a:pt x="173" y="0"/>
                          <a:pt x="15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20"/>
                  <p:cNvSpPr/>
                  <p:nvPr/>
                </p:nvSpPr>
                <p:spPr>
                  <a:xfrm flipH="1">
                    <a:off x="903720" y="3212827"/>
                    <a:ext cx="248913" cy="101650"/>
                  </a:xfrm>
                  <a:custGeom>
                    <a:rect b="b" l="l" r="r" t="t"/>
                    <a:pathLst>
                      <a:path extrusionOk="0" h="2111" w="5169">
                        <a:moveTo>
                          <a:pt x="131" y="0"/>
                        </a:moveTo>
                        <a:cubicBezTo>
                          <a:pt x="60" y="0"/>
                          <a:pt x="0" y="87"/>
                          <a:pt x="67" y="139"/>
                        </a:cubicBezTo>
                        <a:cubicBezTo>
                          <a:pt x="1483" y="1297"/>
                          <a:pt x="3206" y="2034"/>
                          <a:pt x="5034" y="2111"/>
                        </a:cubicBezTo>
                        <a:cubicBezTo>
                          <a:pt x="5168" y="2111"/>
                          <a:pt x="5168" y="1919"/>
                          <a:pt x="5034" y="1910"/>
                        </a:cubicBezTo>
                        <a:cubicBezTo>
                          <a:pt x="3292" y="1737"/>
                          <a:pt x="1570" y="1125"/>
                          <a:pt x="191" y="24"/>
                        </a:cubicBezTo>
                        <a:cubicBezTo>
                          <a:pt x="172" y="7"/>
                          <a:pt x="151" y="0"/>
                          <a:pt x="13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3" name="Google Shape;323;p20"/>
                  <p:cNvSpPr/>
                  <p:nvPr/>
                </p:nvSpPr>
                <p:spPr>
                  <a:xfrm flipH="1">
                    <a:off x="1794588" y="2312568"/>
                    <a:ext cx="221802" cy="160444"/>
                  </a:xfrm>
                  <a:custGeom>
                    <a:rect b="b" l="l" r="r" t="t"/>
                    <a:pathLst>
                      <a:path extrusionOk="0" h="3332" w="4606">
                        <a:moveTo>
                          <a:pt x="931" y="1"/>
                        </a:moveTo>
                        <a:cubicBezTo>
                          <a:pt x="1" y="785"/>
                          <a:pt x="1850" y="3332"/>
                          <a:pt x="2755" y="3332"/>
                        </a:cubicBezTo>
                        <a:cubicBezTo>
                          <a:pt x="2800" y="3332"/>
                          <a:pt x="2843" y="3325"/>
                          <a:pt x="2883" y="3312"/>
                        </a:cubicBezTo>
                        <a:cubicBezTo>
                          <a:pt x="4606" y="2738"/>
                          <a:pt x="931" y="1"/>
                          <a:pt x="931" y="1"/>
                        </a:cubicBezTo>
                        <a:close/>
                      </a:path>
                    </a:pathLst>
                  </a:custGeom>
                  <a:solidFill>
                    <a:srgbClr val="F0F0E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4" name="Google Shape;324;p20"/>
                  <p:cNvSpPr/>
                  <p:nvPr/>
                </p:nvSpPr>
                <p:spPr>
                  <a:xfrm flipH="1">
                    <a:off x="1819002" y="2371554"/>
                    <a:ext cx="197002" cy="143157"/>
                  </a:xfrm>
                  <a:custGeom>
                    <a:rect b="b" l="l" r="r" t="t"/>
                    <a:pathLst>
                      <a:path extrusionOk="0" h="2973" w="4091">
                        <a:moveTo>
                          <a:pt x="923" y="1"/>
                        </a:moveTo>
                        <a:cubicBezTo>
                          <a:pt x="1" y="778"/>
                          <a:pt x="1349" y="2972"/>
                          <a:pt x="2211" y="2972"/>
                        </a:cubicBezTo>
                        <a:cubicBezTo>
                          <a:pt x="2262" y="2972"/>
                          <a:pt x="2311" y="2964"/>
                          <a:pt x="2358" y="2948"/>
                        </a:cubicBezTo>
                        <a:cubicBezTo>
                          <a:pt x="4090" y="2384"/>
                          <a:pt x="923" y="1"/>
                          <a:pt x="923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5" name="Google Shape;325;p20"/>
                  <p:cNvSpPr/>
                  <p:nvPr/>
                </p:nvSpPr>
                <p:spPr>
                  <a:xfrm flipH="1">
                    <a:off x="1817173" y="2245106"/>
                    <a:ext cx="188238" cy="176431"/>
                  </a:xfrm>
                  <a:custGeom>
                    <a:rect b="b" l="l" r="r" t="t"/>
                    <a:pathLst>
                      <a:path extrusionOk="0" h="3664" w="3909">
                        <a:moveTo>
                          <a:pt x="1000" y="0"/>
                        </a:moveTo>
                        <a:cubicBezTo>
                          <a:pt x="893" y="0"/>
                          <a:pt x="800" y="36"/>
                          <a:pt x="722" y="110"/>
                        </a:cubicBezTo>
                        <a:cubicBezTo>
                          <a:pt x="1" y="777"/>
                          <a:pt x="1623" y="3664"/>
                          <a:pt x="2669" y="3664"/>
                        </a:cubicBezTo>
                        <a:cubicBezTo>
                          <a:pt x="2748" y="3664"/>
                          <a:pt x="2823" y="3647"/>
                          <a:pt x="2894" y="3613"/>
                        </a:cubicBezTo>
                        <a:cubicBezTo>
                          <a:pt x="3909" y="3124"/>
                          <a:pt x="2645" y="1995"/>
                          <a:pt x="2205" y="1517"/>
                        </a:cubicBezTo>
                        <a:cubicBezTo>
                          <a:pt x="1755" y="1038"/>
                          <a:pt x="1602" y="253"/>
                          <a:pt x="1602" y="253"/>
                        </a:cubicBezTo>
                        <a:cubicBezTo>
                          <a:pt x="1373" y="89"/>
                          <a:pt x="1170" y="0"/>
                          <a:pt x="1000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6" name="Google Shape;326;p20"/>
                  <p:cNvSpPr/>
                  <p:nvPr/>
                </p:nvSpPr>
                <p:spPr>
                  <a:xfrm flipH="1">
                    <a:off x="1872695" y="2312086"/>
                    <a:ext cx="102715" cy="107091"/>
                  </a:xfrm>
                  <a:custGeom>
                    <a:rect b="b" l="l" r="r" t="t"/>
                    <a:pathLst>
                      <a:path extrusionOk="0" h="2224" w="2133">
                        <a:moveTo>
                          <a:pt x="113" y="1"/>
                        </a:moveTo>
                        <a:cubicBezTo>
                          <a:pt x="56" y="1"/>
                          <a:pt x="0" y="51"/>
                          <a:pt x="13" y="126"/>
                        </a:cubicBezTo>
                        <a:lnTo>
                          <a:pt x="22" y="126"/>
                        </a:lnTo>
                        <a:cubicBezTo>
                          <a:pt x="195" y="585"/>
                          <a:pt x="453" y="1006"/>
                          <a:pt x="797" y="1370"/>
                        </a:cubicBezTo>
                        <a:cubicBezTo>
                          <a:pt x="960" y="1542"/>
                          <a:pt x="1142" y="1705"/>
                          <a:pt x="1333" y="1858"/>
                        </a:cubicBezTo>
                        <a:cubicBezTo>
                          <a:pt x="1525" y="2011"/>
                          <a:pt x="1735" y="2174"/>
                          <a:pt x="1975" y="2222"/>
                        </a:cubicBezTo>
                        <a:cubicBezTo>
                          <a:pt x="1982" y="2223"/>
                          <a:pt x="1989" y="2224"/>
                          <a:pt x="1996" y="2224"/>
                        </a:cubicBezTo>
                        <a:cubicBezTo>
                          <a:pt x="2080" y="2224"/>
                          <a:pt x="2132" y="2121"/>
                          <a:pt x="2070" y="2059"/>
                        </a:cubicBezTo>
                        <a:cubicBezTo>
                          <a:pt x="1908" y="1896"/>
                          <a:pt x="1697" y="1791"/>
                          <a:pt x="1506" y="1657"/>
                        </a:cubicBezTo>
                        <a:cubicBezTo>
                          <a:pt x="1324" y="1513"/>
                          <a:pt x="1142" y="1360"/>
                          <a:pt x="989" y="1198"/>
                        </a:cubicBezTo>
                        <a:cubicBezTo>
                          <a:pt x="673" y="853"/>
                          <a:pt x="405" y="461"/>
                          <a:pt x="195" y="49"/>
                        </a:cubicBezTo>
                        <a:cubicBezTo>
                          <a:pt x="174" y="15"/>
                          <a:pt x="144" y="1"/>
                          <a:pt x="113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7" name="Google Shape;327;p20"/>
                  <p:cNvSpPr/>
                  <p:nvPr/>
                </p:nvSpPr>
                <p:spPr>
                  <a:xfrm flipH="1">
                    <a:off x="1869710" y="2386096"/>
                    <a:ext cx="104930" cy="95920"/>
                  </a:xfrm>
                  <a:custGeom>
                    <a:rect b="b" l="l" r="r" t="t"/>
                    <a:pathLst>
                      <a:path extrusionOk="0" h="1992" w="2179">
                        <a:moveTo>
                          <a:pt x="53" y="0"/>
                        </a:moveTo>
                        <a:cubicBezTo>
                          <a:pt x="26" y="0"/>
                          <a:pt x="0" y="25"/>
                          <a:pt x="6" y="62"/>
                        </a:cubicBezTo>
                        <a:cubicBezTo>
                          <a:pt x="92" y="570"/>
                          <a:pt x="408" y="1048"/>
                          <a:pt x="753" y="1421"/>
                        </a:cubicBezTo>
                        <a:cubicBezTo>
                          <a:pt x="925" y="1613"/>
                          <a:pt x="1126" y="1766"/>
                          <a:pt x="1346" y="1871"/>
                        </a:cubicBezTo>
                        <a:cubicBezTo>
                          <a:pt x="1470" y="1929"/>
                          <a:pt x="1595" y="1967"/>
                          <a:pt x="1729" y="1986"/>
                        </a:cubicBezTo>
                        <a:cubicBezTo>
                          <a:pt x="1754" y="1990"/>
                          <a:pt x="1780" y="1992"/>
                          <a:pt x="1806" y="1992"/>
                        </a:cubicBezTo>
                        <a:cubicBezTo>
                          <a:pt x="1907" y="1992"/>
                          <a:pt x="2011" y="1963"/>
                          <a:pt x="2102" y="1910"/>
                        </a:cubicBezTo>
                        <a:cubicBezTo>
                          <a:pt x="2179" y="1862"/>
                          <a:pt x="2160" y="1747"/>
                          <a:pt x="2073" y="1718"/>
                        </a:cubicBezTo>
                        <a:cubicBezTo>
                          <a:pt x="1968" y="1699"/>
                          <a:pt x="1863" y="1680"/>
                          <a:pt x="1758" y="1670"/>
                        </a:cubicBezTo>
                        <a:cubicBezTo>
                          <a:pt x="1652" y="1651"/>
                          <a:pt x="1547" y="1622"/>
                          <a:pt x="1451" y="1575"/>
                        </a:cubicBezTo>
                        <a:cubicBezTo>
                          <a:pt x="1241" y="1469"/>
                          <a:pt x="1059" y="1335"/>
                          <a:pt x="896" y="1173"/>
                        </a:cubicBezTo>
                        <a:cubicBezTo>
                          <a:pt x="552" y="838"/>
                          <a:pt x="332" y="436"/>
                          <a:pt x="92" y="24"/>
                        </a:cubicBezTo>
                        <a:cubicBezTo>
                          <a:pt x="82" y="7"/>
                          <a:pt x="68" y="0"/>
                          <a:pt x="5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8" name="Google Shape;328;p20"/>
                  <p:cNvSpPr/>
                  <p:nvPr/>
                </p:nvSpPr>
                <p:spPr>
                  <a:xfrm flipH="1">
                    <a:off x="-5" y="2921360"/>
                    <a:ext cx="809774" cy="729077"/>
                  </a:xfrm>
                  <a:custGeom>
                    <a:rect b="b" l="l" r="r" t="t"/>
                    <a:pathLst>
                      <a:path extrusionOk="0" h="15141" w="16816">
                        <a:moveTo>
                          <a:pt x="13294" y="0"/>
                        </a:moveTo>
                        <a:lnTo>
                          <a:pt x="0" y="6135"/>
                        </a:lnTo>
                        <a:lnTo>
                          <a:pt x="4709" y="15140"/>
                        </a:lnTo>
                        <a:lnTo>
                          <a:pt x="16815" y="8738"/>
                        </a:lnTo>
                        <a:lnTo>
                          <a:pt x="1329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20"/>
                  <p:cNvSpPr/>
                  <p:nvPr/>
                </p:nvSpPr>
                <p:spPr>
                  <a:xfrm flipH="1">
                    <a:off x="612960" y="2164691"/>
                    <a:ext cx="362703" cy="426294"/>
                  </a:xfrm>
                  <a:custGeom>
                    <a:rect b="b" l="l" r="r" t="t"/>
                    <a:pathLst>
                      <a:path extrusionOk="0" h="8853" w="7532">
                        <a:moveTo>
                          <a:pt x="2849" y="0"/>
                        </a:moveTo>
                        <a:cubicBezTo>
                          <a:pt x="1904" y="0"/>
                          <a:pt x="1008" y="695"/>
                          <a:pt x="0" y="1579"/>
                        </a:cubicBezTo>
                        <a:lnTo>
                          <a:pt x="1847" y="8852"/>
                        </a:lnTo>
                        <a:lnTo>
                          <a:pt x="7532" y="5417"/>
                        </a:lnTo>
                        <a:cubicBezTo>
                          <a:pt x="5582" y="1349"/>
                          <a:pt x="4167" y="0"/>
                          <a:pt x="284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20"/>
                  <p:cNvSpPr/>
                  <p:nvPr/>
                </p:nvSpPr>
                <p:spPr>
                  <a:xfrm flipH="1">
                    <a:off x="338718" y="2448069"/>
                    <a:ext cx="547571" cy="789653"/>
                  </a:xfrm>
                  <a:custGeom>
                    <a:rect b="b" l="l" r="r" t="t"/>
                    <a:pathLst>
                      <a:path extrusionOk="0" h="16399" w="11371">
                        <a:moveTo>
                          <a:pt x="4891" y="0"/>
                        </a:moveTo>
                        <a:lnTo>
                          <a:pt x="1" y="2967"/>
                        </a:lnTo>
                        <a:lnTo>
                          <a:pt x="2106" y="8193"/>
                        </a:lnTo>
                        <a:lnTo>
                          <a:pt x="5121" y="14327"/>
                        </a:lnTo>
                        <a:lnTo>
                          <a:pt x="6288" y="13830"/>
                        </a:lnTo>
                        <a:cubicBezTo>
                          <a:pt x="6288" y="13830"/>
                          <a:pt x="7883" y="16398"/>
                          <a:pt x="8594" y="16398"/>
                        </a:cubicBezTo>
                        <a:cubicBezTo>
                          <a:pt x="8632" y="16398"/>
                          <a:pt x="8667" y="16391"/>
                          <a:pt x="8700" y="16375"/>
                        </a:cubicBezTo>
                        <a:cubicBezTo>
                          <a:pt x="9279" y="16099"/>
                          <a:pt x="8571" y="15058"/>
                          <a:pt x="8428" y="14858"/>
                        </a:cubicBezTo>
                        <a:lnTo>
                          <a:pt x="8428" y="14858"/>
                        </a:lnTo>
                        <a:cubicBezTo>
                          <a:pt x="8572" y="15054"/>
                          <a:pt x="9326" y="16046"/>
                          <a:pt x="9778" y="16046"/>
                        </a:cubicBezTo>
                        <a:cubicBezTo>
                          <a:pt x="9810" y="16046"/>
                          <a:pt x="9840" y="16041"/>
                          <a:pt x="9868" y="16031"/>
                        </a:cubicBezTo>
                        <a:cubicBezTo>
                          <a:pt x="10337" y="15858"/>
                          <a:pt x="9868" y="14174"/>
                          <a:pt x="9868" y="14174"/>
                        </a:cubicBezTo>
                        <a:lnTo>
                          <a:pt x="9868" y="14174"/>
                        </a:lnTo>
                        <a:cubicBezTo>
                          <a:pt x="9868" y="14174"/>
                          <a:pt x="10211" y="14706"/>
                          <a:pt x="10590" y="14706"/>
                        </a:cubicBezTo>
                        <a:cubicBezTo>
                          <a:pt x="10693" y="14706"/>
                          <a:pt x="10799" y="14667"/>
                          <a:pt x="10901" y="14566"/>
                        </a:cubicBezTo>
                        <a:cubicBezTo>
                          <a:pt x="11370" y="14088"/>
                          <a:pt x="7207" y="5695"/>
                          <a:pt x="489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20"/>
                  <p:cNvSpPr/>
                  <p:nvPr/>
                </p:nvSpPr>
                <p:spPr>
                  <a:xfrm flipH="1">
                    <a:off x="477452" y="3071066"/>
                    <a:ext cx="59760" cy="92886"/>
                  </a:xfrm>
                  <a:custGeom>
                    <a:rect b="b" l="l" r="r" t="t"/>
                    <a:pathLst>
                      <a:path extrusionOk="0" h="1929" w="1241">
                        <a:moveTo>
                          <a:pt x="156" y="0"/>
                        </a:moveTo>
                        <a:cubicBezTo>
                          <a:pt x="78" y="0"/>
                          <a:pt x="0" y="80"/>
                          <a:pt x="54" y="174"/>
                        </a:cubicBezTo>
                        <a:lnTo>
                          <a:pt x="54" y="164"/>
                        </a:lnTo>
                        <a:cubicBezTo>
                          <a:pt x="408" y="738"/>
                          <a:pt x="724" y="1322"/>
                          <a:pt x="1078" y="1896"/>
                        </a:cubicBezTo>
                        <a:cubicBezTo>
                          <a:pt x="1094" y="1919"/>
                          <a:pt x="1118" y="1928"/>
                          <a:pt x="1143" y="1928"/>
                        </a:cubicBezTo>
                        <a:cubicBezTo>
                          <a:pt x="1192" y="1928"/>
                          <a:pt x="1241" y="1890"/>
                          <a:pt x="1221" y="1839"/>
                        </a:cubicBezTo>
                        <a:cubicBezTo>
                          <a:pt x="1087" y="1523"/>
                          <a:pt x="944" y="1217"/>
                          <a:pt x="772" y="930"/>
                        </a:cubicBezTo>
                        <a:cubicBezTo>
                          <a:pt x="609" y="633"/>
                          <a:pt x="427" y="336"/>
                          <a:pt x="245" y="49"/>
                        </a:cubicBezTo>
                        <a:cubicBezTo>
                          <a:pt x="222" y="15"/>
                          <a:pt x="189" y="0"/>
                          <a:pt x="15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20"/>
                  <p:cNvSpPr/>
                  <p:nvPr/>
                </p:nvSpPr>
                <p:spPr>
                  <a:xfrm flipH="1">
                    <a:off x="397708" y="3031388"/>
                    <a:ext cx="69151" cy="105743"/>
                  </a:xfrm>
                  <a:custGeom>
                    <a:rect b="b" l="l" r="r" t="t"/>
                    <a:pathLst>
                      <a:path extrusionOk="0" h="2196" w="1436">
                        <a:moveTo>
                          <a:pt x="147" y="1"/>
                        </a:moveTo>
                        <a:cubicBezTo>
                          <a:pt x="75" y="1"/>
                          <a:pt x="1" y="78"/>
                          <a:pt x="48" y="165"/>
                        </a:cubicBezTo>
                        <a:lnTo>
                          <a:pt x="48" y="156"/>
                        </a:lnTo>
                        <a:cubicBezTo>
                          <a:pt x="220" y="510"/>
                          <a:pt x="402" y="854"/>
                          <a:pt x="603" y="1199"/>
                        </a:cubicBezTo>
                        <a:cubicBezTo>
                          <a:pt x="775" y="1534"/>
                          <a:pt x="995" y="1859"/>
                          <a:pt x="1244" y="2165"/>
                        </a:cubicBezTo>
                        <a:cubicBezTo>
                          <a:pt x="1263" y="2187"/>
                          <a:pt x="1285" y="2196"/>
                          <a:pt x="1306" y="2196"/>
                        </a:cubicBezTo>
                        <a:cubicBezTo>
                          <a:pt x="1372" y="2196"/>
                          <a:pt x="1435" y="2113"/>
                          <a:pt x="1407" y="2041"/>
                        </a:cubicBezTo>
                        <a:cubicBezTo>
                          <a:pt x="1225" y="1696"/>
                          <a:pt x="1033" y="1371"/>
                          <a:pt x="813" y="1046"/>
                        </a:cubicBezTo>
                        <a:cubicBezTo>
                          <a:pt x="612" y="720"/>
                          <a:pt x="421" y="395"/>
                          <a:pt x="229" y="50"/>
                        </a:cubicBezTo>
                        <a:cubicBezTo>
                          <a:pt x="209" y="16"/>
                          <a:pt x="178" y="1"/>
                          <a:pt x="1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3" name="Google Shape;333;p20"/>
                  <p:cNvSpPr/>
                  <p:nvPr/>
                </p:nvSpPr>
                <p:spPr>
                  <a:xfrm flipH="1">
                    <a:off x="1257660" y="1898889"/>
                    <a:ext cx="22633" cy="38907"/>
                  </a:xfrm>
                  <a:custGeom>
                    <a:rect b="b" l="l" r="r" t="t"/>
                    <a:pathLst>
                      <a:path extrusionOk="0" h="808" w="470">
                        <a:moveTo>
                          <a:pt x="285" y="1"/>
                        </a:moveTo>
                        <a:cubicBezTo>
                          <a:pt x="204" y="1"/>
                          <a:pt x="123" y="50"/>
                          <a:pt x="96" y="141"/>
                        </a:cubicBezTo>
                        <a:lnTo>
                          <a:pt x="86" y="141"/>
                        </a:lnTo>
                        <a:lnTo>
                          <a:pt x="29" y="381"/>
                        </a:lnTo>
                        <a:cubicBezTo>
                          <a:pt x="10" y="428"/>
                          <a:pt x="0" y="486"/>
                          <a:pt x="0" y="534"/>
                        </a:cubicBezTo>
                        <a:cubicBezTo>
                          <a:pt x="0" y="572"/>
                          <a:pt x="0" y="620"/>
                          <a:pt x="0" y="658"/>
                        </a:cubicBezTo>
                        <a:cubicBezTo>
                          <a:pt x="0" y="687"/>
                          <a:pt x="10" y="725"/>
                          <a:pt x="29" y="754"/>
                        </a:cubicBezTo>
                        <a:cubicBezTo>
                          <a:pt x="58" y="773"/>
                          <a:pt x="86" y="792"/>
                          <a:pt x="115" y="802"/>
                        </a:cubicBezTo>
                        <a:cubicBezTo>
                          <a:pt x="129" y="806"/>
                          <a:pt x="143" y="808"/>
                          <a:pt x="157" y="808"/>
                        </a:cubicBezTo>
                        <a:cubicBezTo>
                          <a:pt x="209" y="808"/>
                          <a:pt x="257" y="780"/>
                          <a:pt x="287" y="735"/>
                        </a:cubicBezTo>
                        <a:cubicBezTo>
                          <a:pt x="306" y="706"/>
                          <a:pt x="326" y="668"/>
                          <a:pt x="345" y="639"/>
                        </a:cubicBezTo>
                        <a:cubicBezTo>
                          <a:pt x="364" y="601"/>
                          <a:pt x="373" y="572"/>
                          <a:pt x="383" y="534"/>
                        </a:cubicBezTo>
                        <a:cubicBezTo>
                          <a:pt x="383" y="514"/>
                          <a:pt x="392" y="495"/>
                          <a:pt x="392" y="476"/>
                        </a:cubicBezTo>
                        <a:lnTo>
                          <a:pt x="450" y="237"/>
                        </a:lnTo>
                        <a:cubicBezTo>
                          <a:pt x="469" y="189"/>
                          <a:pt x="469" y="141"/>
                          <a:pt x="450" y="93"/>
                        </a:cubicBezTo>
                        <a:cubicBezTo>
                          <a:pt x="412" y="31"/>
                          <a:pt x="349" y="1"/>
                          <a:pt x="285" y="1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4" name="Google Shape;334;p20"/>
                  <p:cNvSpPr/>
                  <p:nvPr/>
                </p:nvSpPr>
                <p:spPr>
                  <a:xfrm flipH="1">
                    <a:off x="1304225" y="1875054"/>
                    <a:ext cx="24029" cy="47334"/>
                  </a:xfrm>
                  <a:custGeom>
                    <a:rect b="b" l="l" r="r" t="t"/>
                    <a:pathLst>
                      <a:path extrusionOk="0" h="983" w="499">
                        <a:moveTo>
                          <a:pt x="330" y="0"/>
                        </a:moveTo>
                        <a:cubicBezTo>
                          <a:pt x="264" y="0"/>
                          <a:pt x="198" y="46"/>
                          <a:pt x="173" y="119"/>
                        </a:cubicBezTo>
                        <a:lnTo>
                          <a:pt x="163" y="129"/>
                        </a:lnTo>
                        <a:cubicBezTo>
                          <a:pt x="125" y="244"/>
                          <a:pt x="87" y="359"/>
                          <a:pt x="58" y="474"/>
                        </a:cubicBezTo>
                        <a:cubicBezTo>
                          <a:pt x="49" y="531"/>
                          <a:pt x="30" y="598"/>
                          <a:pt x="20" y="655"/>
                        </a:cubicBezTo>
                        <a:cubicBezTo>
                          <a:pt x="10" y="694"/>
                          <a:pt x="1" y="732"/>
                          <a:pt x="1" y="770"/>
                        </a:cubicBezTo>
                        <a:cubicBezTo>
                          <a:pt x="10" y="809"/>
                          <a:pt x="10" y="847"/>
                          <a:pt x="20" y="885"/>
                        </a:cubicBezTo>
                        <a:cubicBezTo>
                          <a:pt x="39" y="933"/>
                          <a:pt x="87" y="971"/>
                          <a:pt x="144" y="981"/>
                        </a:cubicBezTo>
                        <a:cubicBezTo>
                          <a:pt x="152" y="982"/>
                          <a:pt x="159" y="983"/>
                          <a:pt x="166" y="983"/>
                        </a:cubicBezTo>
                        <a:cubicBezTo>
                          <a:pt x="214" y="983"/>
                          <a:pt x="253" y="955"/>
                          <a:pt x="278" y="914"/>
                        </a:cubicBezTo>
                        <a:cubicBezTo>
                          <a:pt x="297" y="895"/>
                          <a:pt x="307" y="866"/>
                          <a:pt x="326" y="847"/>
                        </a:cubicBezTo>
                        <a:cubicBezTo>
                          <a:pt x="336" y="809"/>
                          <a:pt x="345" y="761"/>
                          <a:pt x="355" y="722"/>
                        </a:cubicBezTo>
                        <a:cubicBezTo>
                          <a:pt x="364" y="665"/>
                          <a:pt x="374" y="608"/>
                          <a:pt x="393" y="550"/>
                        </a:cubicBezTo>
                        <a:cubicBezTo>
                          <a:pt x="412" y="435"/>
                          <a:pt x="441" y="320"/>
                          <a:pt x="479" y="206"/>
                        </a:cubicBezTo>
                        <a:cubicBezTo>
                          <a:pt x="498" y="119"/>
                          <a:pt x="451" y="33"/>
                          <a:pt x="364" y="5"/>
                        </a:cubicBezTo>
                        <a:cubicBezTo>
                          <a:pt x="353" y="2"/>
                          <a:pt x="342" y="0"/>
                          <a:pt x="330" y="0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5" name="Google Shape;335;p20"/>
                  <p:cNvSpPr/>
                  <p:nvPr/>
                </p:nvSpPr>
                <p:spPr>
                  <a:xfrm flipH="1">
                    <a:off x="1221014" y="1960862"/>
                    <a:ext cx="79889" cy="58313"/>
                  </a:xfrm>
                  <a:custGeom>
                    <a:rect b="b" l="l" r="r" t="t"/>
                    <a:pathLst>
                      <a:path extrusionOk="0" h="1211" w="1659">
                        <a:moveTo>
                          <a:pt x="1547" y="1"/>
                        </a:moveTo>
                        <a:cubicBezTo>
                          <a:pt x="1503" y="1"/>
                          <a:pt x="1461" y="23"/>
                          <a:pt x="1452" y="70"/>
                        </a:cubicBezTo>
                        <a:lnTo>
                          <a:pt x="1452" y="79"/>
                        </a:lnTo>
                        <a:cubicBezTo>
                          <a:pt x="1366" y="491"/>
                          <a:pt x="1031" y="816"/>
                          <a:pt x="610" y="874"/>
                        </a:cubicBezTo>
                        <a:cubicBezTo>
                          <a:pt x="531" y="896"/>
                          <a:pt x="450" y="905"/>
                          <a:pt x="367" y="905"/>
                        </a:cubicBezTo>
                        <a:cubicBezTo>
                          <a:pt x="308" y="905"/>
                          <a:pt x="248" y="901"/>
                          <a:pt x="189" y="893"/>
                        </a:cubicBezTo>
                        <a:cubicBezTo>
                          <a:pt x="186" y="892"/>
                          <a:pt x="182" y="892"/>
                          <a:pt x="179" y="892"/>
                        </a:cubicBezTo>
                        <a:cubicBezTo>
                          <a:pt x="52" y="892"/>
                          <a:pt x="0" y="1076"/>
                          <a:pt x="122" y="1132"/>
                        </a:cubicBezTo>
                        <a:cubicBezTo>
                          <a:pt x="256" y="1181"/>
                          <a:pt x="396" y="1210"/>
                          <a:pt x="533" y="1210"/>
                        </a:cubicBezTo>
                        <a:cubicBezTo>
                          <a:pt x="581" y="1210"/>
                          <a:pt x="629" y="1206"/>
                          <a:pt x="677" y="1199"/>
                        </a:cubicBezTo>
                        <a:cubicBezTo>
                          <a:pt x="859" y="1161"/>
                          <a:pt x="1031" y="1084"/>
                          <a:pt x="1175" y="979"/>
                        </a:cubicBezTo>
                        <a:cubicBezTo>
                          <a:pt x="1309" y="874"/>
                          <a:pt x="1423" y="740"/>
                          <a:pt x="1510" y="586"/>
                        </a:cubicBezTo>
                        <a:cubicBezTo>
                          <a:pt x="1586" y="433"/>
                          <a:pt x="1634" y="271"/>
                          <a:pt x="1653" y="98"/>
                        </a:cubicBezTo>
                        <a:cubicBezTo>
                          <a:pt x="1658" y="35"/>
                          <a:pt x="1602" y="1"/>
                          <a:pt x="1547" y="1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6" name="Google Shape;336;p20"/>
                  <p:cNvSpPr/>
                  <p:nvPr/>
                </p:nvSpPr>
                <p:spPr>
                  <a:xfrm flipH="1">
                    <a:off x="1229104" y="1848811"/>
                    <a:ext cx="38765" cy="39485"/>
                  </a:xfrm>
                  <a:custGeom>
                    <a:rect b="b" l="l" r="r" t="t"/>
                    <a:pathLst>
                      <a:path extrusionOk="0" h="820" w="805">
                        <a:moveTo>
                          <a:pt x="534" y="700"/>
                        </a:moveTo>
                        <a:cubicBezTo>
                          <a:pt x="535" y="702"/>
                          <a:pt x="536" y="704"/>
                          <a:pt x="536" y="704"/>
                        </a:cubicBezTo>
                        <a:cubicBezTo>
                          <a:pt x="536" y="704"/>
                          <a:pt x="536" y="704"/>
                          <a:pt x="536" y="703"/>
                        </a:cubicBezTo>
                        <a:cubicBezTo>
                          <a:pt x="536" y="702"/>
                          <a:pt x="535" y="701"/>
                          <a:pt x="534" y="700"/>
                        </a:cubicBezTo>
                        <a:close/>
                        <a:moveTo>
                          <a:pt x="158" y="0"/>
                        </a:moveTo>
                        <a:cubicBezTo>
                          <a:pt x="134" y="0"/>
                          <a:pt x="108" y="9"/>
                          <a:pt x="87" y="23"/>
                        </a:cubicBezTo>
                        <a:cubicBezTo>
                          <a:pt x="48" y="42"/>
                          <a:pt x="29" y="71"/>
                          <a:pt x="20" y="100"/>
                        </a:cubicBezTo>
                        <a:cubicBezTo>
                          <a:pt x="1" y="167"/>
                          <a:pt x="48" y="243"/>
                          <a:pt x="115" y="263"/>
                        </a:cubicBezTo>
                        <a:lnTo>
                          <a:pt x="115" y="253"/>
                        </a:lnTo>
                        <a:lnTo>
                          <a:pt x="154" y="272"/>
                        </a:lnTo>
                        <a:lnTo>
                          <a:pt x="182" y="282"/>
                        </a:lnTo>
                        <a:cubicBezTo>
                          <a:pt x="201" y="291"/>
                          <a:pt x="230" y="310"/>
                          <a:pt x="259" y="329"/>
                        </a:cubicBezTo>
                        <a:lnTo>
                          <a:pt x="278" y="339"/>
                        </a:lnTo>
                        <a:cubicBezTo>
                          <a:pt x="297" y="368"/>
                          <a:pt x="297" y="358"/>
                          <a:pt x="307" y="377"/>
                        </a:cubicBezTo>
                        <a:cubicBezTo>
                          <a:pt x="335" y="396"/>
                          <a:pt x="355" y="425"/>
                          <a:pt x="383" y="444"/>
                        </a:cubicBezTo>
                        <a:cubicBezTo>
                          <a:pt x="385" y="448"/>
                          <a:pt x="385" y="449"/>
                          <a:pt x="385" y="449"/>
                        </a:cubicBezTo>
                        <a:cubicBezTo>
                          <a:pt x="382" y="449"/>
                          <a:pt x="370" y="435"/>
                          <a:pt x="368" y="435"/>
                        </a:cubicBezTo>
                        <a:cubicBezTo>
                          <a:pt x="368" y="435"/>
                          <a:pt x="369" y="437"/>
                          <a:pt x="374" y="444"/>
                        </a:cubicBezTo>
                        <a:lnTo>
                          <a:pt x="383" y="463"/>
                        </a:lnTo>
                        <a:lnTo>
                          <a:pt x="412" y="492"/>
                        </a:lnTo>
                        <a:lnTo>
                          <a:pt x="431" y="521"/>
                        </a:lnTo>
                        <a:lnTo>
                          <a:pt x="412" y="502"/>
                        </a:lnTo>
                        <a:lnTo>
                          <a:pt x="412" y="502"/>
                        </a:lnTo>
                        <a:cubicBezTo>
                          <a:pt x="431" y="521"/>
                          <a:pt x="450" y="550"/>
                          <a:pt x="469" y="578"/>
                        </a:cubicBezTo>
                        <a:cubicBezTo>
                          <a:pt x="479" y="607"/>
                          <a:pt x="498" y="636"/>
                          <a:pt x="517" y="664"/>
                        </a:cubicBezTo>
                        <a:cubicBezTo>
                          <a:pt x="526" y="673"/>
                          <a:pt x="527" y="690"/>
                          <a:pt x="534" y="700"/>
                        </a:cubicBezTo>
                        <a:lnTo>
                          <a:pt x="534" y="700"/>
                        </a:lnTo>
                        <a:cubicBezTo>
                          <a:pt x="533" y="696"/>
                          <a:pt x="532" y="692"/>
                          <a:pt x="532" y="692"/>
                        </a:cubicBezTo>
                        <a:lnTo>
                          <a:pt x="532" y="692"/>
                        </a:lnTo>
                        <a:cubicBezTo>
                          <a:pt x="533" y="692"/>
                          <a:pt x="534" y="695"/>
                          <a:pt x="536" y="703"/>
                        </a:cubicBezTo>
                        <a:lnTo>
                          <a:pt x="546" y="731"/>
                        </a:lnTo>
                        <a:cubicBezTo>
                          <a:pt x="563" y="783"/>
                          <a:pt x="611" y="819"/>
                          <a:pt x="669" y="819"/>
                        </a:cubicBezTo>
                        <a:cubicBezTo>
                          <a:pt x="676" y="819"/>
                          <a:pt x="683" y="819"/>
                          <a:pt x="690" y="818"/>
                        </a:cubicBezTo>
                        <a:cubicBezTo>
                          <a:pt x="747" y="808"/>
                          <a:pt x="795" y="760"/>
                          <a:pt x="795" y="693"/>
                        </a:cubicBezTo>
                        <a:cubicBezTo>
                          <a:pt x="804" y="607"/>
                          <a:pt x="785" y="511"/>
                          <a:pt x="747" y="425"/>
                        </a:cubicBezTo>
                        <a:cubicBezTo>
                          <a:pt x="718" y="349"/>
                          <a:pt x="670" y="282"/>
                          <a:pt x="613" y="224"/>
                        </a:cubicBezTo>
                        <a:cubicBezTo>
                          <a:pt x="498" y="109"/>
                          <a:pt x="345" y="33"/>
                          <a:pt x="182" y="4"/>
                        </a:cubicBezTo>
                        <a:cubicBezTo>
                          <a:pt x="175" y="2"/>
                          <a:pt x="166" y="0"/>
                          <a:pt x="158" y="0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7" name="Google Shape;337;p20"/>
                  <p:cNvSpPr/>
                  <p:nvPr/>
                </p:nvSpPr>
                <p:spPr>
                  <a:xfrm flipH="1">
                    <a:off x="1285349" y="1830513"/>
                    <a:ext cx="48877" cy="22535"/>
                  </a:xfrm>
                  <a:custGeom>
                    <a:rect b="b" l="l" r="r" t="t"/>
                    <a:pathLst>
                      <a:path extrusionOk="0" h="468" w="1015">
                        <a:moveTo>
                          <a:pt x="644" y="1"/>
                        </a:moveTo>
                        <a:cubicBezTo>
                          <a:pt x="424" y="1"/>
                          <a:pt x="208" y="90"/>
                          <a:pt x="48" y="250"/>
                        </a:cubicBezTo>
                        <a:cubicBezTo>
                          <a:pt x="0" y="298"/>
                          <a:pt x="0" y="375"/>
                          <a:pt x="48" y="432"/>
                        </a:cubicBezTo>
                        <a:cubicBezTo>
                          <a:pt x="72" y="456"/>
                          <a:pt x="106" y="468"/>
                          <a:pt x="139" y="468"/>
                        </a:cubicBezTo>
                        <a:cubicBezTo>
                          <a:pt x="173" y="468"/>
                          <a:pt x="206" y="456"/>
                          <a:pt x="230" y="432"/>
                        </a:cubicBezTo>
                        <a:lnTo>
                          <a:pt x="240" y="442"/>
                        </a:lnTo>
                        <a:lnTo>
                          <a:pt x="259" y="422"/>
                        </a:lnTo>
                        <a:cubicBezTo>
                          <a:pt x="278" y="413"/>
                          <a:pt x="297" y="394"/>
                          <a:pt x="316" y="384"/>
                        </a:cubicBezTo>
                        <a:cubicBezTo>
                          <a:pt x="335" y="375"/>
                          <a:pt x="364" y="365"/>
                          <a:pt x="383" y="355"/>
                        </a:cubicBezTo>
                        <a:cubicBezTo>
                          <a:pt x="377" y="355"/>
                          <a:pt x="366" y="360"/>
                          <a:pt x="365" y="360"/>
                        </a:cubicBezTo>
                        <a:cubicBezTo>
                          <a:pt x="365" y="360"/>
                          <a:pt x="367" y="359"/>
                          <a:pt x="374" y="355"/>
                        </a:cubicBezTo>
                        <a:lnTo>
                          <a:pt x="393" y="346"/>
                        </a:lnTo>
                        <a:lnTo>
                          <a:pt x="441" y="327"/>
                        </a:lnTo>
                        <a:cubicBezTo>
                          <a:pt x="469" y="317"/>
                          <a:pt x="498" y="317"/>
                          <a:pt x="527" y="308"/>
                        </a:cubicBezTo>
                        <a:lnTo>
                          <a:pt x="737" y="308"/>
                        </a:lnTo>
                        <a:lnTo>
                          <a:pt x="804" y="327"/>
                        </a:lnTo>
                        <a:cubicBezTo>
                          <a:pt x="817" y="330"/>
                          <a:pt x="830" y="331"/>
                          <a:pt x="842" y="331"/>
                        </a:cubicBezTo>
                        <a:cubicBezTo>
                          <a:pt x="912" y="331"/>
                          <a:pt x="971" y="287"/>
                          <a:pt x="996" y="221"/>
                        </a:cubicBezTo>
                        <a:cubicBezTo>
                          <a:pt x="1015" y="145"/>
                          <a:pt x="967" y="59"/>
                          <a:pt x="890" y="40"/>
                        </a:cubicBezTo>
                        <a:cubicBezTo>
                          <a:pt x="809" y="13"/>
                          <a:pt x="726" y="1"/>
                          <a:pt x="644" y="1"/>
                        </a:cubicBezTo>
                        <a:close/>
                      </a:path>
                    </a:pathLst>
                  </a:custGeom>
                  <a:solidFill>
                    <a:srgbClr val="191919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8" name="Google Shape;338;p20"/>
              <p:cNvSpPr/>
              <p:nvPr/>
            </p:nvSpPr>
            <p:spPr>
              <a:xfrm>
                <a:off x="2105541" y="1395940"/>
                <a:ext cx="52580" cy="86427"/>
              </a:xfrm>
              <a:custGeom>
                <a:rect b="b" l="l" r="r" t="t"/>
                <a:pathLst>
                  <a:path extrusionOk="0" h="2773" w="1687">
                    <a:moveTo>
                      <a:pt x="1" y="0"/>
                    </a:moveTo>
                    <a:lnTo>
                      <a:pt x="400" y="2773"/>
                    </a:lnTo>
                    <a:lnTo>
                      <a:pt x="799" y="2418"/>
                    </a:lnTo>
                    <a:cubicBezTo>
                      <a:pt x="1686" y="1619"/>
                      <a:pt x="1198" y="133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9" name="Google Shape;339;p20"/>
            <p:cNvGrpSpPr/>
            <p:nvPr/>
          </p:nvGrpSpPr>
          <p:grpSpPr>
            <a:xfrm>
              <a:off x="285913" y="3671988"/>
              <a:ext cx="277825" cy="294450"/>
              <a:chOff x="5427425" y="3215750"/>
              <a:chExt cx="277825" cy="29445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5476225" y="3291725"/>
                <a:ext cx="154725" cy="69875"/>
              </a:xfrm>
              <a:custGeom>
                <a:rect b="b" l="l" r="r" t="t"/>
                <a:pathLst>
                  <a:path extrusionOk="0" h="2795" w="6189">
                    <a:moveTo>
                      <a:pt x="5922" y="0"/>
                    </a:moveTo>
                    <a:lnTo>
                      <a:pt x="0" y="1996"/>
                    </a:lnTo>
                    <a:lnTo>
                      <a:pt x="267" y="2795"/>
                    </a:lnTo>
                    <a:lnTo>
                      <a:pt x="6188" y="799"/>
                    </a:lnTo>
                    <a:lnTo>
                      <a:pt x="5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5477875" y="3352150"/>
                <a:ext cx="196325" cy="83750"/>
              </a:xfrm>
              <a:custGeom>
                <a:rect b="b" l="l" r="r" t="t"/>
                <a:pathLst>
                  <a:path extrusionOk="0" h="3350" w="7853">
                    <a:moveTo>
                      <a:pt x="7586" y="1"/>
                    </a:moveTo>
                    <a:lnTo>
                      <a:pt x="1" y="2551"/>
                    </a:lnTo>
                    <a:lnTo>
                      <a:pt x="245" y="3350"/>
                    </a:lnTo>
                    <a:lnTo>
                      <a:pt x="7852" y="777"/>
                    </a:lnTo>
                    <a:lnTo>
                      <a:pt x="75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5427425" y="3215750"/>
                <a:ext cx="277825" cy="294450"/>
              </a:xfrm>
              <a:custGeom>
                <a:rect b="b" l="l" r="r" t="t"/>
                <a:pathLst>
                  <a:path extrusionOk="0" h="11778" w="11113">
                    <a:moveTo>
                      <a:pt x="4747" y="1"/>
                    </a:moveTo>
                    <a:lnTo>
                      <a:pt x="4747" y="1"/>
                    </a:lnTo>
                    <a:cubicBezTo>
                      <a:pt x="4015" y="311"/>
                      <a:pt x="3372" y="732"/>
                      <a:pt x="2817" y="1287"/>
                    </a:cubicBezTo>
                    <a:cubicBezTo>
                      <a:pt x="2263" y="1819"/>
                      <a:pt x="1753" y="2440"/>
                      <a:pt x="1331" y="3083"/>
                    </a:cubicBezTo>
                    <a:cubicBezTo>
                      <a:pt x="910" y="3749"/>
                      <a:pt x="577" y="4459"/>
                      <a:pt x="333" y="5213"/>
                    </a:cubicBezTo>
                    <a:cubicBezTo>
                      <a:pt x="289" y="5390"/>
                      <a:pt x="222" y="5568"/>
                      <a:pt x="178" y="5767"/>
                    </a:cubicBezTo>
                    <a:cubicBezTo>
                      <a:pt x="134" y="5967"/>
                      <a:pt x="112" y="6144"/>
                      <a:pt x="67" y="6344"/>
                    </a:cubicBezTo>
                    <a:cubicBezTo>
                      <a:pt x="23" y="6743"/>
                      <a:pt x="1" y="7142"/>
                      <a:pt x="45" y="7564"/>
                    </a:cubicBezTo>
                    <a:cubicBezTo>
                      <a:pt x="89" y="7963"/>
                      <a:pt x="200" y="8362"/>
                      <a:pt x="356" y="8739"/>
                    </a:cubicBezTo>
                    <a:cubicBezTo>
                      <a:pt x="533" y="9094"/>
                      <a:pt x="755" y="9449"/>
                      <a:pt x="1021" y="9759"/>
                    </a:cubicBezTo>
                    <a:cubicBezTo>
                      <a:pt x="1531" y="10380"/>
                      <a:pt x="2196" y="10868"/>
                      <a:pt x="2906" y="11223"/>
                    </a:cubicBezTo>
                    <a:cubicBezTo>
                      <a:pt x="3283" y="11401"/>
                      <a:pt x="3660" y="11534"/>
                      <a:pt x="4059" y="11622"/>
                    </a:cubicBezTo>
                    <a:cubicBezTo>
                      <a:pt x="4436" y="11733"/>
                      <a:pt x="4858" y="11778"/>
                      <a:pt x="5257" y="11778"/>
                    </a:cubicBezTo>
                    <a:cubicBezTo>
                      <a:pt x="6078" y="11778"/>
                      <a:pt x="6876" y="11578"/>
                      <a:pt x="7608" y="11223"/>
                    </a:cubicBezTo>
                    <a:cubicBezTo>
                      <a:pt x="8318" y="10868"/>
                      <a:pt x="8983" y="10358"/>
                      <a:pt x="9516" y="9759"/>
                    </a:cubicBezTo>
                    <a:cubicBezTo>
                      <a:pt x="10048" y="9161"/>
                      <a:pt x="10447" y="8451"/>
                      <a:pt x="10713" y="7697"/>
                    </a:cubicBezTo>
                    <a:cubicBezTo>
                      <a:pt x="10979" y="6920"/>
                      <a:pt x="11112" y="6144"/>
                      <a:pt x="11090" y="5346"/>
                    </a:cubicBezTo>
                    <a:cubicBezTo>
                      <a:pt x="11112" y="4525"/>
                      <a:pt x="10957" y="3727"/>
                      <a:pt x="10624" y="2995"/>
                    </a:cubicBezTo>
                    <a:cubicBezTo>
                      <a:pt x="10314" y="2241"/>
                      <a:pt x="9782" y="1597"/>
                      <a:pt x="9094" y="1176"/>
                    </a:cubicBezTo>
                    <a:cubicBezTo>
                      <a:pt x="9005" y="1109"/>
                      <a:pt x="8917" y="1065"/>
                      <a:pt x="8828" y="1021"/>
                    </a:cubicBezTo>
                    <a:lnTo>
                      <a:pt x="8562" y="888"/>
                    </a:lnTo>
                    <a:cubicBezTo>
                      <a:pt x="8473" y="866"/>
                      <a:pt x="8384" y="799"/>
                      <a:pt x="8273" y="777"/>
                    </a:cubicBezTo>
                    <a:lnTo>
                      <a:pt x="7985" y="710"/>
                    </a:lnTo>
                    <a:cubicBezTo>
                      <a:pt x="7680" y="642"/>
                      <a:pt x="7375" y="614"/>
                      <a:pt x="7080" y="614"/>
                    </a:cubicBezTo>
                    <a:cubicBezTo>
                      <a:pt x="6989" y="614"/>
                      <a:pt x="6899" y="616"/>
                      <a:pt x="6810" y="622"/>
                    </a:cubicBezTo>
                    <a:cubicBezTo>
                      <a:pt x="6011" y="666"/>
                      <a:pt x="5257" y="866"/>
                      <a:pt x="4525" y="1176"/>
                    </a:cubicBezTo>
                    <a:cubicBezTo>
                      <a:pt x="3815" y="1487"/>
                      <a:pt x="3172" y="1952"/>
                      <a:pt x="2684" y="2573"/>
                    </a:cubicBezTo>
                    <a:cubicBezTo>
                      <a:pt x="3217" y="2019"/>
                      <a:pt x="3860" y="1597"/>
                      <a:pt x="4592" y="1331"/>
                    </a:cubicBezTo>
                    <a:cubicBezTo>
                      <a:pt x="5301" y="1065"/>
                      <a:pt x="6033" y="910"/>
                      <a:pt x="6810" y="888"/>
                    </a:cubicBezTo>
                    <a:cubicBezTo>
                      <a:pt x="7165" y="888"/>
                      <a:pt x="7542" y="932"/>
                      <a:pt x="7919" y="1021"/>
                    </a:cubicBezTo>
                    <a:lnTo>
                      <a:pt x="8163" y="1087"/>
                    </a:lnTo>
                    <a:cubicBezTo>
                      <a:pt x="8251" y="1132"/>
                      <a:pt x="8340" y="1154"/>
                      <a:pt x="8429" y="1198"/>
                    </a:cubicBezTo>
                    <a:lnTo>
                      <a:pt x="8673" y="1331"/>
                    </a:lnTo>
                    <a:cubicBezTo>
                      <a:pt x="8739" y="1376"/>
                      <a:pt x="8828" y="1420"/>
                      <a:pt x="8895" y="1487"/>
                    </a:cubicBezTo>
                    <a:cubicBezTo>
                      <a:pt x="9493" y="1886"/>
                      <a:pt x="9959" y="2485"/>
                      <a:pt x="10225" y="3172"/>
                    </a:cubicBezTo>
                    <a:cubicBezTo>
                      <a:pt x="10514" y="3860"/>
                      <a:pt x="10624" y="4592"/>
                      <a:pt x="10624" y="5346"/>
                    </a:cubicBezTo>
                    <a:cubicBezTo>
                      <a:pt x="10602" y="6078"/>
                      <a:pt x="10469" y="6810"/>
                      <a:pt x="10225" y="7497"/>
                    </a:cubicBezTo>
                    <a:cubicBezTo>
                      <a:pt x="9715" y="8894"/>
                      <a:pt x="8695" y="10048"/>
                      <a:pt x="7364" y="10713"/>
                    </a:cubicBezTo>
                    <a:cubicBezTo>
                      <a:pt x="6699" y="11046"/>
                      <a:pt x="5989" y="11201"/>
                      <a:pt x="5257" y="11223"/>
                    </a:cubicBezTo>
                    <a:cubicBezTo>
                      <a:pt x="4525" y="11223"/>
                      <a:pt x="3815" y="11046"/>
                      <a:pt x="3150" y="10735"/>
                    </a:cubicBezTo>
                    <a:cubicBezTo>
                      <a:pt x="2485" y="10425"/>
                      <a:pt x="1886" y="9981"/>
                      <a:pt x="1398" y="9427"/>
                    </a:cubicBezTo>
                    <a:cubicBezTo>
                      <a:pt x="1154" y="9161"/>
                      <a:pt x="954" y="8850"/>
                      <a:pt x="799" y="8517"/>
                    </a:cubicBezTo>
                    <a:cubicBezTo>
                      <a:pt x="644" y="8207"/>
                      <a:pt x="533" y="7852"/>
                      <a:pt x="466" y="7497"/>
                    </a:cubicBezTo>
                    <a:cubicBezTo>
                      <a:pt x="400" y="6743"/>
                      <a:pt x="489" y="6011"/>
                      <a:pt x="710" y="5301"/>
                    </a:cubicBezTo>
                    <a:cubicBezTo>
                      <a:pt x="910" y="4569"/>
                      <a:pt x="1198" y="3860"/>
                      <a:pt x="1575" y="3217"/>
                    </a:cubicBezTo>
                    <a:cubicBezTo>
                      <a:pt x="2307" y="1886"/>
                      <a:pt x="3350" y="688"/>
                      <a:pt x="4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3" name="Google Shape;343;p20"/>
            <p:cNvSpPr/>
            <p:nvPr/>
          </p:nvSpPr>
          <p:spPr>
            <a:xfrm>
              <a:off x="-372500" y="1018963"/>
              <a:ext cx="1012449" cy="1000725"/>
            </a:xfrm>
            <a:custGeom>
              <a:rect b="b" l="l" r="r" t="t"/>
              <a:pathLst>
                <a:path extrusionOk="0" h="19377" w="19604">
                  <a:moveTo>
                    <a:pt x="9778" y="4663"/>
                  </a:moveTo>
                  <a:cubicBezTo>
                    <a:pt x="10395" y="4663"/>
                    <a:pt x="11034" y="4780"/>
                    <a:pt x="11675" y="5037"/>
                  </a:cubicBezTo>
                  <a:cubicBezTo>
                    <a:pt x="14250" y="6072"/>
                    <a:pt x="15489" y="8987"/>
                    <a:pt x="14468" y="11562"/>
                  </a:cubicBezTo>
                  <a:cubicBezTo>
                    <a:pt x="13705" y="13442"/>
                    <a:pt x="11893" y="14681"/>
                    <a:pt x="9863" y="14709"/>
                  </a:cubicBezTo>
                  <a:cubicBezTo>
                    <a:pt x="9841" y="14709"/>
                    <a:pt x="9819" y="14709"/>
                    <a:pt x="9796" y="14709"/>
                  </a:cubicBezTo>
                  <a:cubicBezTo>
                    <a:pt x="7793" y="14709"/>
                    <a:pt x="5986" y="13503"/>
                    <a:pt x="5191" y="11657"/>
                  </a:cubicBezTo>
                  <a:cubicBezTo>
                    <a:pt x="3704" y="8189"/>
                    <a:pt x="6398" y="4663"/>
                    <a:pt x="9778" y="4663"/>
                  </a:cubicBezTo>
                  <a:close/>
                  <a:moveTo>
                    <a:pt x="9836" y="4272"/>
                  </a:moveTo>
                  <a:cubicBezTo>
                    <a:pt x="9135" y="4272"/>
                    <a:pt x="8408" y="4413"/>
                    <a:pt x="7684" y="4723"/>
                  </a:cubicBezTo>
                  <a:cubicBezTo>
                    <a:pt x="5667" y="5581"/>
                    <a:pt x="4373" y="7557"/>
                    <a:pt x="4401" y="9750"/>
                  </a:cubicBezTo>
                  <a:cubicBezTo>
                    <a:pt x="4414" y="11930"/>
                    <a:pt x="5763" y="13891"/>
                    <a:pt x="7793" y="14709"/>
                  </a:cubicBezTo>
                  <a:cubicBezTo>
                    <a:pt x="8451" y="14971"/>
                    <a:pt x="9130" y="15096"/>
                    <a:pt x="9799" y="15096"/>
                  </a:cubicBezTo>
                  <a:cubicBezTo>
                    <a:pt x="11941" y="15096"/>
                    <a:pt x="13971" y="13819"/>
                    <a:pt x="14822" y="11712"/>
                  </a:cubicBezTo>
                  <a:cubicBezTo>
                    <a:pt x="16326" y="7963"/>
                    <a:pt x="13418" y="4272"/>
                    <a:pt x="9836" y="4272"/>
                  </a:cubicBezTo>
                  <a:close/>
                  <a:moveTo>
                    <a:pt x="12121" y="398"/>
                  </a:moveTo>
                  <a:cubicBezTo>
                    <a:pt x="12181" y="398"/>
                    <a:pt x="12242" y="409"/>
                    <a:pt x="12302" y="432"/>
                  </a:cubicBezTo>
                  <a:lnTo>
                    <a:pt x="14413" y="1277"/>
                  </a:lnTo>
                  <a:cubicBezTo>
                    <a:pt x="14658" y="1372"/>
                    <a:pt x="14767" y="1645"/>
                    <a:pt x="14672" y="1890"/>
                  </a:cubicBezTo>
                  <a:lnTo>
                    <a:pt x="13909" y="3811"/>
                  </a:lnTo>
                  <a:lnTo>
                    <a:pt x="14032" y="3892"/>
                  </a:lnTo>
                  <a:cubicBezTo>
                    <a:pt x="14590" y="4301"/>
                    <a:pt x="15094" y="4791"/>
                    <a:pt x="15517" y="5350"/>
                  </a:cubicBezTo>
                  <a:lnTo>
                    <a:pt x="15598" y="5472"/>
                  </a:lnTo>
                  <a:lnTo>
                    <a:pt x="17506" y="4655"/>
                  </a:lnTo>
                  <a:cubicBezTo>
                    <a:pt x="17562" y="4632"/>
                    <a:pt x="17622" y="4621"/>
                    <a:pt x="17680" y="4621"/>
                  </a:cubicBezTo>
                  <a:cubicBezTo>
                    <a:pt x="17861" y="4621"/>
                    <a:pt x="18036" y="4726"/>
                    <a:pt x="18119" y="4900"/>
                  </a:cubicBezTo>
                  <a:lnTo>
                    <a:pt x="19004" y="7012"/>
                  </a:lnTo>
                  <a:cubicBezTo>
                    <a:pt x="19113" y="7243"/>
                    <a:pt x="18991" y="7516"/>
                    <a:pt x="18759" y="7611"/>
                  </a:cubicBezTo>
                  <a:lnTo>
                    <a:pt x="16852" y="8429"/>
                  </a:lnTo>
                  <a:lnTo>
                    <a:pt x="16879" y="8578"/>
                  </a:lnTo>
                  <a:cubicBezTo>
                    <a:pt x="16988" y="9260"/>
                    <a:pt x="17002" y="9968"/>
                    <a:pt x="16906" y="10649"/>
                  </a:cubicBezTo>
                  <a:lnTo>
                    <a:pt x="16879" y="10813"/>
                  </a:lnTo>
                  <a:lnTo>
                    <a:pt x="18800" y="11575"/>
                  </a:lnTo>
                  <a:cubicBezTo>
                    <a:pt x="19045" y="11671"/>
                    <a:pt x="19154" y="11943"/>
                    <a:pt x="19059" y="12188"/>
                  </a:cubicBezTo>
                  <a:lnTo>
                    <a:pt x="18214" y="14300"/>
                  </a:lnTo>
                  <a:cubicBezTo>
                    <a:pt x="18142" y="14486"/>
                    <a:pt x="17968" y="14593"/>
                    <a:pt x="17782" y="14593"/>
                  </a:cubicBezTo>
                  <a:cubicBezTo>
                    <a:pt x="17722" y="14593"/>
                    <a:pt x="17661" y="14582"/>
                    <a:pt x="17601" y="14559"/>
                  </a:cubicBezTo>
                  <a:lnTo>
                    <a:pt x="15680" y="13796"/>
                  </a:lnTo>
                  <a:lnTo>
                    <a:pt x="15598" y="13919"/>
                  </a:lnTo>
                  <a:cubicBezTo>
                    <a:pt x="15190" y="14477"/>
                    <a:pt x="14699" y="14981"/>
                    <a:pt x="14141" y="15403"/>
                  </a:cubicBezTo>
                  <a:lnTo>
                    <a:pt x="14018" y="15485"/>
                  </a:lnTo>
                  <a:lnTo>
                    <a:pt x="14836" y="17392"/>
                  </a:lnTo>
                  <a:cubicBezTo>
                    <a:pt x="14931" y="17624"/>
                    <a:pt x="14822" y="17910"/>
                    <a:pt x="14590" y="18005"/>
                  </a:cubicBezTo>
                  <a:lnTo>
                    <a:pt x="12479" y="18904"/>
                  </a:lnTo>
                  <a:cubicBezTo>
                    <a:pt x="12422" y="18928"/>
                    <a:pt x="12363" y="18939"/>
                    <a:pt x="12304" y="18939"/>
                  </a:cubicBezTo>
                  <a:cubicBezTo>
                    <a:pt x="12124" y="18939"/>
                    <a:pt x="11951" y="18834"/>
                    <a:pt x="11879" y="18659"/>
                  </a:cubicBezTo>
                  <a:lnTo>
                    <a:pt x="11062" y="16752"/>
                  </a:lnTo>
                  <a:lnTo>
                    <a:pt x="10912" y="16779"/>
                  </a:lnTo>
                  <a:cubicBezTo>
                    <a:pt x="10540" y="16838"/>
                    <a:pt x="10168" y="16865"/>
                    <a:pt x="9795" y="16865"/>
                  </a:cubicBezTo>
                  <a:cubicBezTo>
                    <a:pt x="9473" y="16865"/>
                    <a:pt x="9150" y="16844"/>
                    <a:pt x="8828" y="16807"/>
                  </a:cubicBezTo>
                  <a:lnTo>
                    <a:pt x="8678" y="16779"/>
                  </a:lnTo>
                  <a:lnTo>
                    <a:pt x="7915" y="18700"/>
                  </a:lnTo>
                  <a:cubicBezTo>
                    <a:pt x="7843" y="18886"/>
                    <a:pt x="7669" y="18993"/>
                    <a:pt x="7483" y="18993"/>
                  </a:cubicBezTo>
                  <a:cubicBezTo>
                    <a:pt x="7423" y="18993"/>
                    <a:pt x="7362" y="18982"/>
                    <a:pt x="7302" y="18959"/>
                  </a:cubicBezTo>
                  <a:lnTo>
                    <a:pt x="5191" y="18114"/>
                  </a:lnTo>
                  <a:cubicBezTo>
                    <a:pt x="4945" y="18005"/>
                    <a:pt x="4837" y="17746"/>
                    <a:pt x="4932" y="17501"/>
                  </a:cubicBezTo>
                  <a:lnTo>
                    <a:pt x="5708" y="15580"/>
                  </a:lnTo>
                  <a:lnTo>
                    <a:pt x="5586" y="15485"/>
                  </a:lnTo>
                  <a:cubicBezTo>
                    <a:pt x="5014" y="15076"/>
                    <a:pt x="4523" y="14586"/>
                    <a:pt x="4101" y="14041"/>
                  </a:cubicBezTo>
                  <a:lnTo>
                    <a:pt x="4006" y="13919"/>
                  </a:lnTo>
                  <a:lnTo>
                    <a:pt x="2098" y="14722"/>
                  </a:lnTo>
                  <a:cubicBezTo>
                    <a:pt x="2037" y="14751"/>
                    <a:pt x="1974" y="14765"/>
                    <a:pt x="1911" y="14765"/>
                  </a:cubicBezTo>
                  <a:cubicBezTo>
                    <a:pt x="1735" y="14765"/>
                    <a:pt x="1566" y="14658"/>
                    <a:pt x="1485" y="14477"/>
                  </a:cubicBezTo>
                  <a:lnTo>
                    <a:pt x="600" y="12379"/>
                  </a:lnTo>
                  <a:cubicBezTo>
                    <a:pt x="491" y="12148"/>
                    <a:pt x="600" y="11862"/>
                    <a:pt x="845" y="11766"/>
                  </a:cubicBezTo>
                  <a:lnTo>
                    <a:pt x="2739" y="10962"/>
                  </a:lnTo>
                  <a:lnTo>
                    <a:pt x="2725" y="10813"/>
                  </a:lnTo>
                  <a:cubicBezTo>
                    <a:pt x="2616" y="10118"/>
                    <a:pt x="2602" y="9423"/>
                    <a:pt x="2698" y="8728"/>
                  </a:cubicBezTo>
                  <a:lnTo>
                    <a:pt x="2725" y="8578"/>
                  </a:lnTo>
                  <a:lnTo>
                    <a:pt x="804" y="7816"/>
                  </a:lnTo>
                  <a:cubicBezTo>
                    <a:pt x="559" y="7707"/>
                    <a:pt x="436" y="7448"/>
                    <a:pt x="545" y="7203"/>
                  </a:cubicBezTo>
                  <a:lnTo>
                    <a:pt x="1390" y="5077"/>
                  </a:lnTo>
                  <a:cubicBezTo>
                    <a:pt x="1463" y="4900"/>
                    <a:pt x="1641" y="4786"/>
                    <a:pt x="1830" y="4786"/>
                  </a:cubicBezTo>
                  <a:cubicBezTo>
                    <a:pt x="1888" y="4786"/>
                    <a:pt x="1946" y="4796"/>
                    <a:pt x="2003" y="4819"/>
                  </a:cubicBezTo>
                  <a:lnTo>
                    <a:pt x="3924" y="5595"/>
                  </a:lnTo>
                  <a:lnTo>
                    <a:pt x="4006" y="5472"/>
                  </a:lnTo>
                  <a:cubicBezTo>
                    <a:pt x="4414" y="4914"/>
                    <a:pt x="4905" y="4410"/>
                    <a:pt x="5463" y="3988"/>
                  </a:cubicBezTo>
                  <a:lnTo>
                    <a:pt x="5572" y="3892"/>
                  </a:lnTo>
                  <a:lnTo>
                    <a:pt x="4768" y="1999"/>
                  </a:lnTo>
                  <a:cubicBezTo>
                    <a:pt x="4659" y="1754"/>
                    <a:pt x="4782" y="1481"/>
                    <a:pt x="5014" y="1386"/>
                  </a:cubicBezTo>
                  <a:lnTo>
                    <a:pt x="7111" y="487"/>
                  </a:lnTo>
                  <a:cubicBezTo>
                    <a:pt x="7176" y="458"/>
                    <a:pt x="7242" y="444"/>
                    <a:pt x="7307" y="444"/>
                  </a:cubicBezTo>
                  <a:cubicBezTo>
                    <a:pt x="7488" y="444"/>
                    <a:pt x="7654" y="551"/>
                    <a:pt x="7725" y="732"/>
                  </a:cubicBezTo>
                  <a:lnTo>
                    <a:pt x="8542" y="2639"/>
                  </a:lnTo>
                  <a:lnTo>
                    <a:pt x="8692" y="2612"/>
                  </a:lnTo>
                  <a:cubicBezTo>
                    <a:pt x="9066" y="2552"/>
                    <a:pt x="9449" y="2521"/>
                    <a:pt x="9831" y="2521"/>
                  </a:cubicBezTo>
                  <a:cubicBezTo>
                    <a:pt x="10144" y="2521"/>
                    <a:pt x="10456" y="2542"/>
                    <a:pt x="10762" y="2584"/>
                  </a:cubicBezTo>
                  <a:lnTo>
                    <a:pt x="10912" y="2612"/>
                  </a:lnTo>
                  <a:lnTo>
                    <a:pt x="11689" y="691"/>
                  </a:lnTo>
                  <a:cubicBezTo>
                    <a:pt x="11761" y="505"/>
                    <a:pt x="11934" y="398"/>
                    <a:pt x="12121" y="398"/>
                  </a:cubicBezTo>
                  <a:close/>
                  <a:moveTo>
                    <a:pt x="12114" y="1"/>
                  </a:moveTo>
                  <a:cubicBezTo>
                    <a:pt x="11777" y="1"/>
                    <a:pt x="11455" y="201"/>
                    <a:pt x="11321" y="541"/>
                  </a:cubicBezTo>
                  <a:lnTo>
                    <a:pt x="10667" y="2176"/>
                  </a:lnTo>
                  <a:cubicBezTo>
                    <a:pt x="10380" y="2145"/>
                    <a:pt x="10090" y="2128"/>
                    <a:pt x="9800" y="2128"/>
                  </a:cubicBezTo>
                  <a:cubicBezTo>
                    <a:pt x="9457" y="2128"/>
                    <a:pt x="9113" y="2151"/>
                    <a:pt x="8773" y="2203"/>
                  </a:cubicBezTo>
                  <a:lnTo>
                    <a:pt x="8079" y="568"/>
                  </a:lnTo>
                  <a:cubicBezTo>
                    <a:pt x="7947" y="243"/>
                    <a:pt x="7633" y="47"/>
                    <a:pt x="7302" y="47"/>
                  </a:cubicBezTo>
                  <a:cubicBezTo>
                    <a:pt x="7188" y="47"/>
                    <a:pt x="7073" y="70"/>
                    <a:pt x="6962" y="119"/>
                  </a:cubicBezTo>
                  <a:lnTo>
                    <a:pt x="4864" y="1018"/>
                  </a:lnTo>
                  <a:cubicBezTo>
                    <a:pt x="4428" y="1209"/>
                    <a:pt x="4223" y="1713"/>
                    <a:pt x="4414" y="2135"/>
                  </a:cubicBezTo>
                  <a:lnTo>
                    <a:pt x="5109" y="3770"/>
                  </a:lnTo>
                  <a:cubicBezTo>
                    <a:pt x="4605" y="4165"/>
                    <a:pt x="4169" y="4614"/>
                    <a:pt x="3788" y="5118"/>
                  </a:cubicBezTo>
                  <a:lnTo>
                    <a:pt x="2139" y="4464"/>
                  </a:lnTo>
                  <a:cubicBezTo>
                    <a:pt x="2031" y="4417"/>
                    <a:pt x="1919" y="4395"/>
                    <a:pt x="1809" y="4395"/>
                  </a:cubicBezTo>
                  <a:cubicBezTo>
                    <a:pt x="1474" y="4395"/>
                    <a:pt x="1155" y="4600"/>
                    <a:pt x="1022" y="4928"/>
                  </a:cubicBezTo>
                  <a:lnTo>
                    <a:pt x="178" y="7053"/>
                  </a:lnTo>
                  <a:cubicBezTo>
                    <a:pt x="0" y="7489"/>
                    <a:pt x="205" y="7993"/>
                    <a:pt x="654" y="8170"/>
                  </a:cubicBezTo>
                  <a:lnTo>
                    <a:pt x="2289" y="8824"/>
                  </a:lnTo>
                  <a:cubicBezTo>
                    <a:pt x="2221" y="9450"/>
                    <a:pt x="2221" y="10091"/>
                    <a:pt x="2316" y="10717"/>
                  </a:cubicBezTo>
                  <a:lnTo>
                    <a:pt x="682" y="11412"/>
                  </a:lnTo>
                  <a:cubicBezTo>
                    <a:pt x="246" y="11589"/>
                    <a:pt x="41" y="12093"/>
                    <a:pt x="232" y="12529"/>
                  </a:cubicBezTo>
                  <a:lnTo>
                    <a:pt x="1131" y="14641"/>
                  </a:lnTo>
                  <a:cubicBezTo>
                    <a:pt x="1275" y="14959"/>
                    <a:pt x="1598" y="15154"/>
                    <a:pt x="1929" y="15154"/>
                  </a:cubicBezTo>
                  <a:cubicBezTo>
                    <a:pt x="2036" y="15154"/>
                    <a:pt x="2145" y="15133"/>
                    <a:pt x="2248" y="15090"/>
                  </a:cubicBezTo>
                  <a:lnTo>
                    <a:pt x="3883" y="14395"/>
                  </a:lnTo>
                  <a:cubicBezTo>
                    <a:pt x="4278" y="14886"/>
                    <a:pt x="4728" y="15335"/>
                    <a:pt x="5232" y="15717"/>
                  </a:cubicBezTo>
                  <a:lnTo>
                    <a:pt x="4578" y="17351"/>
                  </a:lnTo>
                  <a:cubicBezTo>
                    <a:pt x="4387" y="17787"/>
                    <a:pt x="4605" y="18291"/>
                    <a:pt x="5041" y="18468"/>
                  </a:cubicBezTo>
                  <a:lnTo>
                    <a:pt x="7166" y="19313"/>
                  </a:lnTo>
                  <a:cubicBezTo>
                    <a:pt x="7272" y="19356"/>
                    <a:pt x="7383" y="19377"/>
                    <a:pt x="7491" y="19377"/>
                  </a:cubicBezTo>
                  <a:cubicBezTo>
                    <a:pt x="7828" y="19377"/>
                    <a:pt x="8149" y="19180"/>
                    <a:pt x="8283" y="18850"/>
                  </a:cubicBezTo>
                  <a:lnTo>
                    <a:pt x="8937" y="17202"/>
                  </a:lnTo>
                  <a:cubicBezTo>
                    <a:pt x="9224" y="17239"/>
                    <a:pt x="9515" y="17256"/>
                    <a:pt x="9805" y="17256"/>
                  </a:cubicBezTo>
                  <a:cubicBezTo>
                    <a:pt x="10148" y="17256"/>
                    <a:pt x="10491" y="17232"/>
                    <a:pt x="10830" y="17188"/>
                  </a:cubicBezTo>
                  <a:lnTo>
                    <a:pt x="11525" y="18809"/>
                  </a:lnTo>
                  <a:cubicBezTo>
                    <a:pt x="11657" y="19134"/>
                    <a:pt x="11971" y="19330"/>
                    <a:pt x="12302" y="19330"/>
                  </a:cubicBezTo>
                  <a:cubicBezTo>
                    <a:pt x="12416" y="19330"/>
                    <a:pt x="12531" y="19307"/>
                    <a:pt x="12642" y="19259"/>
                  </a:cubicBezTo>
                  <a:lnTo>
                    <a:pt x="14740" y="18360"/>
                  </a:lnTo>
                  <a:cubicBezTo>
                    <a:pt x="15176" y="18182"/>
                    <a:pt x="15380" y="17678"/>
                    <a:pt x="15203" y="17242"/>
                  </a:cubicBezTo>
                  <a:lnTo>
                    <a:pt x="14509" y="15621"/>
                  </a:lnTo>
                  <a:cubicBezTo>
                    <a:pt x="14999" y="15226"/>
                    <a:pt x="15435" y="14763"/>
                    <a:pt x="15830" y="14273"/>
                  </a:cubicBezTo>
                  <a:lnTo>
                    <a:pt x="17465" y="14927"/>
                  </a:lnTo>
                  <a:cubicBezTo>
                    <a:pt x="17568" y="14969"/>
                    <a:pt x="17675" y="14988"/>
                    <a:pt x="17781" y="14988"/>
                  </a:cubicBezTo>
                  <a:cubicBezTo>
                    <a:pt x="18121" y="14988"/>
                    <a:pt x="18447" y="14783"/>
                    <a:pt x="18582" y="14450"/>
                  </a:cubicBezTo>
                  <a:lnTo>
                    <a:pt x="19426" y="12325"/>
                  </a:lnTo>
                  <a:cubicBezTo>
                    <a:pt x="19604" y="11889"/>
                    <a:pt x="19399" y="11385"/>
                    <a:pt x="18950" y="11208"/>
                  </a:cubicBezTo>
                  <a:lnTo>
                    <a:pt x="17315" y="10554"/>
                  </a:lnTo>
                  <a:cubicBezTo>
                    <a:pt x="17383" y="9927"/>
                    <a:pt x="17383" y="9287"/>
                    <a:pt x="17288" y="8660"/>
                  </a:cubicBezTo>
                  <a:lnTo>
                    <a:pt x="18922" y="7965"/>
                  </a:lnTo>
                  <a:cubicBezTo>
                    <a:pt x="19358" y="7788"/>
                    <a:pt x="19563" y="7284"/>
                    <a:pt x="19372" y="6848"/>
                  </a:cubicBezTo>
                  <a:lnTo>
                    <a:pt x="18473" y="4750"/>
                  </a:lnTo>
                  <a:cubicBezTo>
                    <a:pt x="18341" y="4426"/>
                    <a:pt x="18027" y="4229"/>
                    <a:pt x="17696" y="4229"/>
                  </a:cubicBezTo>
                  <a:cubicBezTo>
                    <a:pt x="17582" y="4229"/>
                    <a:pt x="17467" y="4252"/>
                    <a:pt x="17356" y="4301"/>
                  </a:cubicBezTo>
                  <a:lnTo>
                    <a:pt x="15721" y="4996"/>
                  </a:lnTo>
                  <a:cubicBezTo>
                    <a:pt x="15326" y="4492"/>
                    <a:pt x="14876" y="4056"/>
                    <a:pt x="14372" y="3674"/>
                  </a:cubicBezTo>
                  <a:lnTo>
                    <a:pt x="15040" y="2026"/>
                  </a:lnTo>
                  <a:cubicBezTo>
                    <a:pt x="15217" y="1590"/>
                    <a:pt x="14999" y="1086"/>
                    <a:pt x="14563" y="909"/>
                  </a:cubicBezTo>
                  <a:lnTo>
                    <a:pt x="12438" y="64"/>
                  </a:lnTo>
                  <a:cubicBezTo>
                    <a:pt x="12332" y="21"/>
                    <a:pt x="12222" y="1"/>
                    <a:pt x="12114" y="1"/>
                  </a:cubicBezTo>
                  <a:close/>
                </a:path>
              </a:pathLst>
            </a:custGeom>
            <a:solidFill>
              <a:srgbClr val="F0F0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20"/>
          <p:cNvGrpSpPr/>
          <p:nvPr/>
        </p:nvGrpSpPr>
        <p:grpSpPr>
          <a:xfrm>
            <a:off x="715050" y="1056625"/>
            <a:ext cx="7720200" cy="95125"/>
            <a:chOff x="715050" y="1056625"/>
            <a:chExt cx="7720200" cy="95125"/>
          </a:xfrm>
        </p:grpSpPr>
        <p:cxnSp>
          <p:nvCxnSpPr>
            <p:cNvPr id="345" name="Google Shape;345;p20"/>
            <p:cNvCxnSpPr/>
            <p:nvPr/>
          </p:nvCxnSpPr>
          <p:spPr>
            <a:xfrm>
              <a:off x="715050" y="1056625"/>
              <a:ext cx="772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6" name="Google Shape;346;p20"/>
            <p:cNvCxnSpPr/>
            <p:nvPr/>
          </p:nvCxnSpPr>
          <p:spPr>
            <a:xfrm>
              <a:off x="726525" y="1151750"/>
              <a:ext cx="7702200" cy="0"/>
            </a:xfrm>
            <a:prstGeom prst="straightConnector1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>
            <p:ph type="title"/>
          </p:nvPr>
        </p:nvSpPr>
        <p:spPr>
          <a:xfrm>
            <a:off x="722376" y="448050"/>
            <a:ext cx="7708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</a:t>
            </a:r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375" y="2968125"/>
            <a:ext cx="5505875" cy="6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/>
        </p:nvSpPr>
        <p:spPr>
          <a:xfrm>
            <a:off x="722375" y="3656350"/>
            <a:ext cx="45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→ irrelevant to the analysis</a:t>
            </a:r>
            <a:endParaRPr sz="16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54" name="Google Shape;35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375" y="1307325"/>
            <a:ext cx="5505876" cy="83543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1"/>
          <p:cNvSpPr txBox="1"/>
          <p:nvPr/>
        </p:nvSpPr>
        <p:spPr>
          <a:xfrm>
            <a:off x="722375" y="2124650"/>
            <a:ext cx="450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Karla"/>
                <a:ea typeface="Karla"/>
                <a:cs typeface="Karla"/>
                <a:sym typeface="Karla"/>
              </a:rPr>
              <a:t>→ wrong datatype: </a:t>
            </a:r>
            <a:r>
              <a:rPr b="1" lang="en" sz="1600">
                <a:latin typeface="Karla"/>
                <a:ea typeface="Karla"/>
                <a:cs typeface="Karla"/>
                <a:sym typeface="Karla"/>
              </a:rPr>
              <a:t>object </a:t>
            </a:r>
            <a:r>
              <a:rPr lang="en" sz="1600">
                <a:latin typeface="Karla"/>
                <a:ea typeface="Karla"/>
                <a:cs typeface="Karla"/>
                <a:sym typeface="Karla"/>
              </a:rPr>
              <a:t>→ </a:t>
            </a:r>
            <a:r>
              <a:rPr b="1" lang="en" sz="1600">
                <a:latin typeface="Karla"/>
                <a:ea typeface="Karla"/>
                <a:cs typeface="Karla"/>
                <a:sym typeface="Karla"/>
              </a:rPr>
              <a:t>datetime</a:t>
            </a:r>
            <a:endParaRPr b="1" sz="16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nline Newspaper Business Plan Infographics by Slidesgo">
  <a:themeElements>
    <a:clrScheme name="Simple Light">
      <a:dk1>
        <a:srgbClr val="191919"/>
      </a:dk1>
      <a:lt1>
        <a:srgbClr val="F0F0E6"/>
      </a:lt1>
      <a:dk2>
        <a:srgbClr val="EE6F6F"/>
      </a:dk2>
      <a:lt2>
        <a:srgbClr val="E9A2A2"/>
      </a:lt2>
      <a:accent1>
        <a:srgbClr val="EB8787"/>
      </a:accent1>
      <a:accent2>
        <a:srgbClr val="E9A2A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0F0E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