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5CF2-CAED-4BDC-95C0-5C56F0FC00D0}" type="datetimeFigureOut">
              <a:rPr lang="es-ES" smtClean="0"/>
              <a:t>19/04/2021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8282-F9D5-4C55-A3CE-BDBFEADC1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307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5CF2-CAED-4BDC-95C0-5C56F0FC00D0}" type="datetimeFigureOut">
              <a:rPr lang="es-ES" smtClean="0"/>
              <a:t>19/04/2021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8282-F9D5-4C55-A3CE-BDBFEADC1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91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5CF2-CAED-4BDC-95C0-5C56F0FC00D0}" type="datetimeFigureOut">
              <a:rPr lang="es-ES" smtClean="0"/>
              <a:t>19/04/2021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8282-F9D5-4C55-A3CE-BDBFEADC1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75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5CF2-CAED-4BDC-95C0-5C56F0FC00D0}" type="datetimeFigureOut">
              <a:rPr lang="es-ES" smtClean="0"/>
              <a:t>19/04/2021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8282-F9D5-4C55-A3CE-BDBFEADC1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87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5CF2-CAED-4BDC-95C0-5C56F0FC00D0}" type="datetimeFigureOut">
              <a:rPr lang="es-ES" smtClean="0"/>
              <a:t>19/04/2021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8282-F9D5-4C55-A3CE-BDBFEADC1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869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5CF2-CAED-4BDC-95C0-5C56F0FC00D0}" type="datetimeFigureOut">
              <a:rPr lang="es-ES" smtClean="0"/>
              <a:t>19/04/2021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8282-F9D5-4C55-A3CE-BDBFEADC1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54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5CF2-CAED-4BDC-95C0-5C56F0FC00D0}" type="datetimeFigureOut">
              <a:rPr lang="es-ES" smtClean="0"/>
              <a:t>19/04/2021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8282-F9D5-4C55-A3CE-BDBFEADC1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849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5CF2-CAED-4BDC-95C0-5C56F0FC00D0}" type="datetimeFigureOut">
              <a:rPr lang="es-ES" smtClean="0"/>
              <a:t>19/04/2021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8282-F9D5-4C55-A3CE-BDBFEADC1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5CF2-CAED-4BDC-95C0-5C56F0FC00D0}" type="datetimeFigureOut">
              <a:rPr lang="es-ES" smtClean="0"/>
              <a:t>19/04/2021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8282-F9D5-4C55-A3CE-BDBFEADC1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17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5CF2-CAED-4BDC-95C0-5C56F0FC00D0}" type="datetimeFigureOut">
              <a:rPr lang="es-ES" smtClean="0"/>
              <a:t>19/04/2021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8282-F9D5-4C55-A3CE-BDBFEADC1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94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5CF2-CAED-4BDC-95C0-5C56F0FC00D0}" type="datetimeFigureOut">
              <a:rPr lang="es-ES" smtClean="0"/>
              <a:t>19/04/2021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8282-F9D5-4C55-A3CE-BDBFEADC1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05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25CF2-CAED-4BDC-95C0-5C56F0FC00D0}" type="datetimeFigureOut">
              <a:rPr lang="es-ES" smtClean="0"/>
              <a:t>19/04/2021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A8282-F9D5-4C55-A3CE-BDBFEADC1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341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79659" y="2211008"/>
            <a:ext cx="637706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gl-ES" sz="138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gl-ES" sz="138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</a:t>
            </a:r>
            <a:endParaRPr lang="es-ES" sz="13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co 4"/>
          <p:cNvSpPr/>
          <p:nvPr/>
        </p:nvSpPr>
        <p:spPr>
          <a:xfrm>
            <a:off x="2186078" y="2579741"/>
            <a:ext cx="1479665" cy="1363287"/>
          </a:xfrm>
          <a:prstGeom prst="arc">
            <a:avLst>
              <a:gd name="adj1" fmla="val 18592647"/>
              <a:gd name="adj2" fmla="val 13563453"/>
            </a:avLst>
          </a:prstGeom>
          <a:noFill/>
          <a:ln w="152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6"/>
          <p:cNvCxnSpPr/>
          <p:nvPr/>
        </p:nvCxnSpPr>
        <p:spPr>
          <a:xfrm>
            <a:off x="2925910" y="2178524"/>
            <a:ext cx="0" cy="802433"/>
          </a:xfrm>
          <a:prstGeom prst="line">
            <a:avLst/>
          </a:prstGeom>
          <a:ln w="152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rot="2700000">
            <a:off x="3852785" y="2279077"/>
            <a:ext cx="0" cy="401216"/>
          </a:xfrm>
          <a:prstGeom prst="line">
            <a:avLst/>
          </a:prstGeom>
          <a:ln w="1016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rot="5400000">
            <a:off x="4192648" y="3063012"/>
            <a:ext cx="0" cy="401216"/>
          </a:xfrm>
          <a:prstGeom prst="line">
            <a:avLst/>
          </a:prstGeom>
          <a:ln w="1016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2925910" y="4318345"/>
            <a:ext cx="0" cy="401216"/>
          </a:xfrm>
          <a:prstGeom prst="line">
            <a:avLst/>
          </a:prstGeom>
          <a:ln w="1016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rot="5400000">
            <a:off x="1684197" y="3060776"/>
            <a:ext cx="0" cy="401216"/>
          </a:xfrm>
          <a:prstGeom prst="line">
            <a:avLst/>
          </a:prstGeom>
          <a:ln w="1016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rot="18900000" flipH="1">
            <a:off x="2044226" y="2237279"/>
            <a:ext cx="0" cy="401216"/>
          </a:xfrm>
          <a:prstGeom prst="line">
            <a:avLst/>
          </a:prstGeom>
          <a:ln w="1016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rot="18900000" flipH="1">
            <a:off x="3885482" y="3915322"/>
            <a:ext cx="0" cy="401216"/>
          </a:xfrm>
          <a:prstGeom prst="line">
            <a:avLst/>
          </a:prstGeom>
          <a:ln w="1016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rot="2700000">
            <a:off x="2026656" y="3975886"/>
            <a:ext cx="0" cy="401216"/>
          </a:xfrm>
          <a:prstGeom prst="line">
            <a:avLst/>
          </a:prstGeom>
          <a:ln w="1016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0367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Anxo</dc:creator>
  <cp:lastModifiedBy>Anxo</cp:lastModifiedBy>
  <cp:revision>2</cp:revision>
  <dcterms:created xsi:type="dcterms:W3CDTF">2021-04-19T08:06:32Z</dcterms:created>
  <dcterms:modified xsi:type="dcterms:W3CDTF">2021-04-19T08:08:00Z</dcterms:modified>
</cp:coreProperties>
</file>