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82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4624" autoAdjust="0"/>
  </p:normalViewPr>
  <p:slideViewPr>
    <p:cSldViewPr>
      <p:cViewPr>
        <p:scale>
          <a:sx n="70" d="100"/>
          <a:sy n="70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2A25B3-CAB0-4233-98C9-39F02645CA9A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vi-VN"/>
        </a:p>
      </dgm:t>
    </dgm:pt>
    <dgm:pt modelId="{8626D0F0-ED35-4B63-8CD5-6C77E2118079}">
      <dgm:prSet phldrT="[Text]" custT="1"/>
      <dgm:spPr/>
      <dgm:t>
        <a:bodyPr/>
        <a:lstStyle/>
        <a:p>
          <a:pPr algn="ctr"/>
          <a:r>
            <a:rPr lang="en-US" sz="2400" b="1" i="1" err="1" smtClean="0"/>
            <a:t>Quản</a:t>
          </a:r>
          <a:r>
            <a:rPr lang="en-US" sz="2400" b="1" i="1" smtClean="0"/>
            <a:t> </a:t>
          </a:r>
          <a:r>
            <a:rPr lang="en-US" sz="2400" b="1" i="1" err="1" smtClean="0"/>
            <a:t>lí</a:t>
          </a:r>
          <a:r>
            <a:rPr lang="en-US" sz="2400" b="1" i="1" smtClean="0"/>
            <a:t> tour </a:t>
          </a:r>
        </a:p>
        <a:p>
          <a:pPr algn="ctr"/>
          <a:r>
            <a:rPr lang="en-US" sz="2400" b="1" i="1" smtClean="0"/>
            <a:t>du lịch</a:t>
          </a:r>
          <a:endParaRPr lang="vi-VN" sz="2400" b="1" i="1"/>
        </a:p>
      </dgm:t>
    </dgm:pt>
    <dgm:pt modelId="{538586E1-0C15-4F90-AB57-0FE759699BEC}" type="parTrans" cxnId="{5FC35A6F-F611-40FB-AD6D-69C1A4AC7722}">
      <dgm:prSet/>
      <dgm:spPr/>
      <dgm:t>
        <a:bodyPr/>
        <a:lstStyle/>
        <a:p>
          <a:pPr algn="ctr"/>
          <a:endParaRPr lang="vi-VN" sz="1400"/>
        </a:p>
      </dgm:t>
    </dgm:pt>
    <dgm:pt modelId="{A63680FA-A7ED-4013-808F-D1E9883D1BC7}" type="sibTrans" cxnId="{5FC35A6F-F611-40FB-AD6D-69C1A4AC7722}">
      <dgm:prSet/>
      <dgm:spPr/>
      <dgm:t>
        <a:bodyPr/>
        <a:lstStyle/>
        <a:p>
          <a:pPr algn="ctr"/>
          <a:endParaRPr lang="vi-VN" sz="1400"/>
        </a:p>
      </dgm:t>
    </dgm:pt>
    <dgm:pt modelId="{7E55AF39-95D4-47B8-9A32-B04D06C90BCD}">
      <dgm:prSet phldrT="[Text]" custT="1"/>
      <dgm:spPr/>
      <dgm:t>
        <a:bodyPr/>
        <a:lstStyle/>
        <a:p>
          <a:pPr algn="ctr"/>
          <a:r>
            <a:rPr lang="en-US" sz="1500" smtClean="0"/>
            <a:t>1.1 </a:t>
          </a:r>
          <a:r>
            <a:rPr lang="en-US" sz="1500" err="1" smtClean="0"/>
            <a:t>Lựa</a:t>
          </a:r>
          <a:r>
            <a:rPr lang="en-US" sz="1500" smtClean="0"/>
            <a:t> chọn điểm du lịch và DV</a:t>
          </a:r>
          <a:endParaRPr lang="vi-VN" sz="1500"/>
        </a:p>
      </dgm:t>
    </dgm:pt>
    <dgm:pt modelId="{E8BDD679-2D08-48A5-8901-18D4A3E0C299}" type="parTrans" cxnId="{2B45D064-266B-44E0-821A-4DD5DB8BCB33}">
      <dgm:prSet/>
      <dgm:spPr/>
      <dgm:t>
        <a:bodyPr/>
        <a:lstStyle/>
        <a:p>
          <a:pPr algn="ctr"/>
          <a:endParaRPr lang="vi-VN" sz="1400"/>
        </a:p>
      </dgm:t>
    </dgm:pt>
    <dgm:pt modelId="{168CDFB9-C06E-436B-9C01-72C43C4AB543}" type="sibTrans" cxnId="{2B45D064-266B-44E0-821A-4DD5DB8BCB33}">
      <dgm:prSet/>
      <dgm:spPr/>
      <dgm:t>
        <a:bodyPr/>
        <a:lstStyle/>
        <a:p>
          <a:pPr algn="ctr"/>
          <a:endParaRPr lang="vi-VN" sz="1400"/>
        </a:p>
      </dgm:t>
    </dgm:pt>
    <dgm:pt modelId="{016B409F-1316-42A9-AB65-D31AF7C7FD9B}">
      <dgm:prSet phldrT="[Text]" custT="1"/>
      <dgm:spPr/>
      <dgm:t>
        <a:bodyPr/>
        <a:lstStyle/>
        <a:p>
          <a:pPr algn="ctr"/>
          <a:r>
            <a:rPr lang="en-US" sz="1800" b="1" smtClean="0"/>
            <a:t>2.0 Quảng cáo tour</a:t>
          </a:r>
          <a:endParaRPr lang="vi-VN" sz="1800" b="1"/>
        </a:p>
      </dgm:t>
    </dgm:pt>
    <dgm:pt modelId="{1535669F-1914-4E4B-821A-F1BFBCF38205}" type="parTrans" cxnId="{8A04B04A-3206-48AA-8A38-08CDC278C75A}">
      <dgm:prSet/>
      <dgm:spPr/>
      <dgm:t>
        <a:bodyPr/>
        <a:lstStyle/>
        <a:p>
          <a:pPr algn="ctr"/>
          <a:endParaRPr lang="vi-VN" sz="1400"/>
        </a:p>
      </dgm:t>
    </dgm:pt>
    <dgm:pt modelId="{1A49BA33-4CF0-4677-A6F7-C362C6C80499}" type="sibTrans" cxnId="{8A04B04A-3206-48AA-8A38-08CDC278C75A}">
      <dgm:prSet/>
      <dgm:spPr/>
      <dgm:t>
        <a:bodyPr/>
        <a:lstStyle/>
        <a:p>
          <a:pPr algn="ctr"/>
          <a:endParaRPr lang="vi-VN" sz="1400"/>
        </a:p>
      </dgm:t>
    </dgm:pt>
    <dgm:pt modelId="{02FAF5CC-8264-47BC-9272-F69D841F75B9}">
      <dgm:prSet phldrT="[Text]" custT="1"/>
      <dgm:spPr/>
      <dgm:t>
        <a:bodyPr/>
        <a:lstStyle/>
        <a:p>
          <a:pPr algn="ctr"/>
          <a:r>
            <a:rPr lang="en-US" sz="1800" b="1" smtClean="0"/>
            <a:t>1.0 </a:t>
          </a:r>
          <a:r>
            <a:rPr lang="en-US" sz="1800" b="1" err="1" smtClean="0"/>
            <a:t>Thiết kế tour</a:t>
          </a:r>
          <a:endParaRPr lang="vi-VN" sz="1800" b="1"/>
        </a:p>
      </dgm:t>
    </dgm:pt>
    <dgm:pt modelId="{F5B2F2F2-B5CA-4A60-B2D7-8F6C0444524C}" type="parTrans" cxnId="{C3998B2D-0122-4029-AC4B-C36AB2E013AD}">
      <dgm:prSet/>
      <dgm:spPr/>
      <dgm:t>
        <a:bodyPr/>
        <a:lstStyle/>
        <a:p>
          <a:pPr algn="ctr"/>
          <a:endParaRPr lang="vi-VN" sz="1400"/>
        </a:p>
      </dgm:t>
    </dgm:pt>
    <dgm:pt modelId="{707B5162-83F7-4C7B-AEB1-7E16B49EB989}" type="sibTrans" cxnId="{C3998B2D-0122-4029-AC4B-C36AB2E013AD}">
      <dgm:prSet/>
      <dgm:spPr/>
      <dgm:t>
        <a:bodyPr/>
        <a:lstStyle/>
        <a:p>
          <a:pPr algn="ctr"/>
          <a:endParaRPr lang="vi-VN" sz="1400"/>
        </a:p>
      </dgm:t>
    </dgm:pt>
    <dgm:pt modelId="{EA0FD41A-EC17-4A09-9D5A-69BBB8A7EA07}">
      <dgm:prSet phldrT="[Text]" custT="1"/>
      <dgm:spPr/>
      <dgm:t>
        <a:bodyPr/>
        <a:lstStyle/>
        <a:p>
          <a:pPr algn="ctr"/>
          <a:r>
            <a:rPr lang="en-US" sz="1500" smtClean="0"/>
            <a:t>1.2 </a:t>
          </a:r>
          <a:r>
            <a:rPr lang="en-US" sz="1500" err="1" smtClean="0"/>
            <a:t>Xây dựng tuyến du lịch</a:t>
          </a:r>
          <a:endParaRPr lang="vi-VN" sz="1500"/>
        </a:p>
      </dgm:t>
    </dgm:pt>
    <dgm:pt modelId="{059DC5C1-A9C6-4C12-8AD0-4A79D8C9910F}" type="parTrans" cxnId="{0975F452-42DC-4A46-8B04-0E2A1269AFBF}">
      <dgm:prSet/>
      <dgm:spPr/>
      <dgm:t>
        <a:bodyPr/>
        <a:lstStyle/>
        <a:p>
          <a:pPr algn="ctr"/>
          <a:endParaRPr lang="vi-VN" sz="1400"/>
        </a:p>
      </dgm:t>
    </dgm:pt>
    <dgm:pt modelId="{C6B43759-02D4-4CDC-AE80-A172FED95CF2}" type="sibTrans" cxnId="{0975F452-42DC-4A46-8B04-0E2A1269AFBF}">
      <dgm:prSet/>
      <dgm:spPr/>
      <dgm:t>
        <a:bodyPr/>
        <a:lstStyle/>
        <a:p>
          <a:pPr algn="ctr"/>
          <a:endParaRPr lang="vi-VN" sz="1400"/>
        </a:p>
      </dgm:t>
    </dgm:pt>
    <dgm:pt modelId="{6A6A700F-0BB2-455D-A6F8-47FE99459766}">
      <dgm:prSet phldrT="[Text]" custT="1"/>
      <dgm:spPr/>
      <dgm:t>
        <a:bodyPr/>
        <a:lstStyle/>
        <a:p>
          <a:pPr algn="ctr"/>
          <a:r>
            <a:rPr lang="en-US" sz="1500" smtClean="0"/>
            <a:t>2.1 Cập nhật bảng giá</a:t>
          </a:r>
          <a:endParaRPr lang="vi-VN" sz="1500"/>
        </a:p>
      </dgm:t>
    </dgm:pt>
    <dgm:pt modelId="{746D820C-B75B-4AE6-A8EC-5019B5BA8DF5}" type="parTrans" cxnId="{7CEE9327-70D2-48C2-A778-87D9FE6DCCE3}">
      <dgm:prSet/>
      <dgm:spPr/>
      <dgm:t>
        <a:bodyPr/>
        <a:lstStyle/>
        <a:p>
          <a:pPr algn="ctr"/>
          <a:endParaRPr lang="vi-VN" sz="1400"/>
        </a:p>
      </dgm:t>
    </dgm:pt>
    <dgm:pt modelId="{508F50D1-AB56-4E1A-A884-0464F801C086}" type="sibTrans" cxnId="{7CEE9327-70D2-48C2-A778-87D9FE6DCCE3}">
      <dgm:prSet/>
      <dgm:spPr/>
      <dgm:t>
        <a:bodyPr/>
        <a:lstStyle/>
        <a:p>
          <a:pPr algn="ctr"/>
          <a:endParaRPr lang="vi-VN" sz="1400"/>
        </a:p>
      </dgm:t>
    </dgm:pt>
    <dgm:pt modelId="{B1697648-7A40-45B0-8E0E-C3DC17A395FB}">
      <dgm:prSet phldrT="[Text]" custT="1"/>
      <dgm:spPr/>
      <dgm:t>
        <a:bodyPr/>
        <a:lstStyle/>
        <a:p>
          <a:pPr algn="ctr"/>
          <a:r>
            <a:rPr lang="en-US" sz="1500" smtClean="0">
              <a:solidFill>
                <a:schemeClr val="tx1"/>
              </a:solidFill>
            </a:rPr>
            <a:t>2.2 Thực hiện giảm giá</a:t>
          </a:r>
          <a:endParaRPr lang="vi-VN" sz="1500">
            <a:solidFill>
              <a:schemeClr val="tx1"/>
            </a:solidFill>
          </a:endParaRPr>
        </a:p>
      </dgm:t>
    </dgm:pt>
    <dgm:pt modelId="{68A51637-F83B-4BBD-B215-313CB72863E8}" type="parTrans" cxnId="{FA9562C6-CB24-4BCB-82F2-D7B5C1AF24BF}">
      <dgm:prSet/>
      <dgm:spPr/>
      <dgm:t>
        <a:bodyPr/>
        <a:lstStyle/>
        <a:p>
          <a:pPr algn="ctr"/>
          <a:endParaRPr lang="vi-VN" sz="1400"/>
        </a:p>
      </dgm:t>
    </dgm:pt>
    <dgm:pt modelId="{3D769199-92C7-4CB4-99D6-A994CFCDF1FC}" type="sibTrans" cxnId="{FA9562C6-CB24-4BCB-82F2-D7B5C1AF24BF}">
      <dgm:prSet/>
      <dgm:spPr/>
      <dgm:t>
        <a:bodyPr/>
        <a:lstStyle/>
        <a:p>
          <a:pPr algn="ctr"/>
          <a:endParaRPr lang="vi-VN" sz="1400"/>
        </a:p>
      </dgm:t>
    </dgm:pt>
    <dgm:pt modelId="{A599D2BC-AF62-40F9-AB75-0ED63473DA63}">
      <dgm:prSet phldrT="[Text]" custT="1"/>
      <dgm:spPr/>
      <dgm:t>
        <a:bodyPr/>
        <a:lstStyle/>
        <a:p>
          <a:pPr algn="ctr"/>
          <a:r>
            <a:rPr lang="en-US" sz="1800" b="1" smtClean="0"/>
            <a:t>4.0 Điều hành tour</a:t>
          </a:r>
          <a:endParaRPr lang="vi-VN" sz="1800" b="1"/>
        </a:p>
      </dgm:t>
    </dgm:pt>
    <dgm:pt modelId="{04599805-74C5-4273-901F-AB4205B5D51F}" type="parTrans" cxnId="{EEDE8315-808B-4F24-A095-1FB908732BD5}">
      <dgm:prSet/>
      <dgm:spPr/>
      <dgm:t>
        <a:bodyPr/>
        <a:lstStyle/>
        <a:p>
          <a:pPr algn="ctr"/>
          <a:endParaRPr lang="vi-VN" sz="1400"/>
        </a:p>
      </dgm:t>
    </dgm:pt>
    <dgm:pt modelId="{DADDAA9B-C61B-4B63-8AD1-AFA4D2E29823}" type="sibTrans" cxnId="{EEDE8315-808B-4F24-A095-1FB908732BD5}">
      <dgm:prSet/>
      <dgm:spPr/>
      <dgm:t>
        <a:bodyPr/>
        <a:lstStyle/>
        <a:p>
          <a:pPr algn="ctr"/>
          <a:endParaRPr lang="vi-VN" sz="1400"/>
        </a:p>
      </dgm:t>
    </dgm:pt>
    <dgm:pt modelId="{A7D9FEA7-7351-4366-9242-B2C66EAA4900}">
      <dgm:prSet phldrT="[Text]" custT="1"/>
      <dgm:spPr/>
      <dgm:t>
        <a:bodyPr/>
        <a:lstStyle/>
        <a:p>
          <a:pPr algn="ctr"/>
          <a:r>
            <a:rPr lang="en-US" sz="1500" smtClean="0"/>
            <a:t>4.2 </a:t>
          </a:r>
          <a:r>
            <a:rPr lang="en-US" sz="1500" err="1" smtClean="0"/>
            <a:t>Theo dõi hành trình</a:t>
          </a:r>
          <a:endParaRPr lang="vi-VN" sz="1500"/>
        </a:p>
      </dgm:t>
    </dgm:pt>
    <dgm:pt modelId="{5DCAE40F-B34A-4F13-9DC5-7C70A8B2A934}" type="parTrans" cxnId="{03ACCAF8-37C2-4C62-92D7-461F8DCBA892}">
      <dgm:prSet/>
      <dgm:spPr/>
      <dgm:t>
        <a:bodyPr/>
        <a:lstStyle/>
        <a:p>
          <a:pPr algn="ctr"/>
          <a:endParaRPr lang="vi-VN" sz="1400"/>
        </a:p>
      </dgm:t>
    </dgm:pt>
    <dgm:pt modelId="{E1963986-9E48-4D8F-837C-9BFF6F2645EA}" type="sibTrans" cxnId="{03ACCAF8-37C2-4C62-92D7-461F8DCBA892}">
      <dgm:prSet/>
      <dgm:spPr/>
      <dgm:t>
        <a:bodyPr/>
        <a:lstStyle/>
        <a:p>
          <a:pPr algn="ctr"/>
          <a:endParaRPr lang="vi-VN" sz="1400"/>
        </a:p>
      </dgm:t>
    </dgm:pt>
    <dgm:pt modelId="{9CDFC15A-04B6-4F67-A84B-9857B7FE43B9}">
      <dgm:prSet phldrT="[Text]" custT="1"/>
      <dgm:spPr/>
      <dgm:t>
        <a:bodyPr/>
        <a:lstStyle/>
        <a:p>
          <a:pPr algn="ctr"/>
          <a:r>
            <a:rPr lang="en-US" sz="1400" smtClean="0"/>
            <a:t>1.3Xây dựng chương trình</a:t>
          </a:r>
          <a:endParaRPr lang="vi-VN" sz="1400"/>
        </a:p>
      </dgm:t>
    </dgm:pt>
    <dgm:pt modelId="{298078BF-B0E5-485C-96C0-5CAA72B49508}" type="parTrans" cxnId="{981BD615-A217-4C73-9AE3-CFCC98F80AB5}">
      <dgm:prSet/>
      <dgm:spPr/>
      <dgm:t>
        <a:bodyPr/>
        <a:lstStyle/>
        <a:p>
          <a:pPr algn="ctr"/>
          <a:endParaRPr lang="vi-VN" sz="1400"/>
        </a:p>
      </dgm:t>
    </dgm:pt>
    <dgm:pt modelId="{8A9C5A8C-11B9-4ECA-BE5A-9D7EDB941A39}" type="sibTrans" cxnId="{981BD615-A217-4C73-9AE3-CFCC98F80AB5}">
      <dgm:prSet/>
      <dgm:spPr/>
      <dgm:t>
        <a:bodyPr/>
        <a:lstStyle/>
        <a:p>
          <a:pPr algn="ctr"/>
          <a:endParaRPr lang="vi-VN" sz="1400"/>
        </a:p>
      </dgm:t>
    </dgm:pt>
    <dgm:pt modelId="{ECA15EF2-0C2B-4F97-8872-DD7205FA59E5}">
      <dgm:prSet phldrT="[Text]" custT="1"/>
      <dgm:spPr/>
      <dgm:t>
        <a:bodyPr/>
        <a:lstStyle/>
        <a:p>
          <a:pPr algn="ctr"/>
          <a:r>
            <a:rPr lang="en-US" sz="1500" smtClean="0"/>
            <a:t>1.4 </a:t>
          </a:r>
          <a:r>
            <a:rPr lang="en-US" sz="1500" err="1" smtClean="0"/>
            <a:t>Tính toán chi phí tour</a:t>
          </a:r>
          <a:endParaRPr lang="vi-VN" sz="1500"/>
        </a:p>
      </dgm:t>
    </dgm:pt>
    <dgm:pt modelId="{706A51D3-82A6-4A07-9A12-98DE3D421210}" type="parTrans" cxnId="{2B6A70C7-A364-40D5-B428-5A56DB76A8B9}">
      <dgm:prSet/>
      <dgm:spPr/>
      <dgm:t>
        <a:bodyPr/>
        <a:lstStyle/>
        <a:p>
          <a:pPr algn="ctr"/>
          <a:endParaRPr lang="vi-VN" sz="1400"/>
        </a:p>
      </dgm:t>
    </dgm:pt>
    <dgm:pt modelId="{40B793E4-2E54-4705-BED3-0828FAF7D9EA}" type="sibTrans" cxnId="{2B6A70C7-A364-40D5-B428-5A56DB76A8B9}">
      <dgm:prSet/>
      <dgm:spPr/>
      <dgm:t>
        <a:bodyPr/>
        <a:lstStyle/>
        <a:p>
          <a:pPr algn="ctr"/>
          <a:endParaRPr lang="vi-VN" sz="1400"/>
        </a:p>
      </dgm:t>
    </dgm:pt>
    <dgm:pt modelId="{A4AC5632-837B-44AB-9458-07C8A56E09F1}">
      <dgm:prSet phldrT="[Text]" custT="1"/>
      <dgm:spPr/>
      <dgm:t>
        <a:bodyPr/>
        <a:lstStyle/>
        <a:p>
          <a:pPr algn="ctr"/>
          <a:r>
            <a:rPr lang="en-US" sz="1500" smtClean="0"/>
            <a:t>2.3 Giới thiệu tour mới</a:t>
          </a:r>
          <a:endParaRPr lang="vi-VN" sz="1500"/>
        </a:p>
      </dgm:t>
    </dgm:pt>
    <dgm:pt modelId="{5485D1CA-174B-4362-8C40-170E4B880449}" type="parTrans" cxnId="{D671094D-02DE-474F-9BA3-05EC63F62912}">
      <dgm:prSet/>
      <dgm:spPr/>
      <dgm:t>
        <a:bodyPr/>
        <a:lstStyle/>
        <a:p>
          <a:pPr algn="ctr"/>
          <a:endParaRPr lang="vi-VN" sz="1400"/>
        </a:p>
      </dgm:t>
    </dgm:pt>
    <dgm:pt modelId="{86EA2936-7670-4423-A84C-4F511FE96299}" type="sibTrans" cxnId="{D671094D-02DE-474F-9BA3-05EC63F62912}">
      <dgm:prSet/>
      <dgm:spPr/>
      <dgm:t>
        <a:bodyPr/>
        <a:lstStyle/>
        <a:p>
          <a:pPr algn="ctr"/>
          <a:endParaRPr lang="vi-VN" sz="1400"/>
        </a:p>
      </dgm:t>
    </dgm:pt>
    <dgm:pt modelId="{A153A6AC-158E-4958-A572-B2829C60762F}">
      <dgm:prSet custT="1"/>
      <dgm:spPr/>
      <dgm:t>
        <a:bodyPr/>
        <a:lstStyle/>
        <a:p>
          <a:pPr algn="ctr"/>
          <a:r>
            <a:rPr lang="en-US" sz="1500" smtClean="0"/>
            <a:t>4.3 </a:t>
          </a:r>
          <a:r>
            <a:rPr lang="en-US" sz="1500" err="1" smtClean="0"/>
            <a:t>Lập</a:t>
          </a:r>
          <a:r>
            <a:rPr lang="en-US" sz="1500" smtClean="0"/>
            <a:t> </a:t>
          </a:r>
          <a:r>
            <a:rPr lang="en-US" sz="1500" err="1" smtClean="0"/>
            <a:t>báo</a:t>
          </a:r>
          <a:r>
            <a:rPr lang="en-US" sz="1500" smtClean="0"/>
            <a:t> </a:t>
          </a:r>
          <a:r>
            <a:rPr lang="en-US" sz="1500" err="1"/>
            <a:t>cáo</a:t>
          </a:r>
          <a:r>
            <a:rPr lang="en-US" sz="1500"/>
            <a:t> </a:t>
          </a:r>
          <a:r>
            <a:rPr lang="en-US" sz="1500" err="1"/>
            <a:t>kết</a:t>
          </a:r>
          <a:r>
            <a:rPr lang="en-US" sz="1500"/>
            <a:t> </a:t>
          </a:r>
          <a:r>
            <a:rPr lang="en-US" sz="1500" err="1"/>
            <a:t>thúc</a:t>
          </a:r>
          <a:r>
            <a:rPr lang="en-US" sz="1500"/>
            <a:t> tour</a:t>
          </a:r>
        </a:p>
      </dgm:t>
    </dgm:pt>
    <dgm:pt modelId="{F832FD8C-FE4E-4304-BC0C-80CE853EE6FE}" type="parTrans" cxnId="{FFA4CA8D-4754-454D-9275-046DD60435A9}">
      <dgm:prSet/>
      <dgm:spPr/>
      <dgm:t>
        <a:bodyPr/>
        <a:lstStyle/>
        <a:p>
          <a:pPr algn="ctr"/>
          <a:endParaRPr lang="en-US"/>
        </a:p>
      </dgm:t>
    </dgm:pt>
    <dgm:pt modelId="{6183A748-CB70-484A-9537-16F8344F7009}" type="sibTrans" cxnId="{FFA4CA8D-4754-454D-9275-046DD60435A9}">
      <dgm:prSet/>
      <dgm:spPr/>
      <dgm:t>
        <a:bodyPr/>
        <a:lstStyle/>
        <a:p>
          <a:pPr algn="ctr"/>
          <a:endParaRPr lang="en-US"/>
        </a:p>
      </dgm:t>
    </dgm:pt>
    <dgm:pt modelId="{6437192D-8FBA-41C9-B929-DA3DACA6C201}">
      <dgm:prSet custT="1"/>
      <dgm:spPr/>
      <dgm:t>
        <a:bodyPr/>
        <a:lstStyle/>
        <a:p>
          <a:r>
            <a:rPr lang="en-US" sz="1500"/>
            <a:t>4.1 </a:t>
          </a:r>
          <a:r>
            <a:rPr lang="en-US" sz="1500" err="1"/>
            <a:t>Lựa</a:t>
          </a:r>
          <a:r>
            <a:rPr lang="en-US" sz="1500"/>
            <a:t> </a:t>
          </a:r>
          <a:r>
            <a:rPr lang="en-US" sz="1500" err="1"/>
            <a:t>chọn</a:t>
          </a:r>
          <a:r>
            <a:rPr lang="en-US" sz="1500"/>
            <a:t> </a:t>
          </a:r>
          <a:r>
            <a:rPr lang="en-US" sz="1500" err="1"/>
            <a:t>hướng</a:t>
          </a:r>
          <a:r>
            <a:rPr lang="en-US" sz="1500"/>
            <a:t> </a:t>
          </a:r>
          <a:r>
            <a:rPr lang="en-US" sz="1500" err="1"/>
            <a:t>dẫn</a:t>
          </a:r>
          <a:r>
            <a:rPr lang="en-US" sz="1500"/>
            <a:t> </a:t>
          </a:r>
          <a:r>
            <a:rPr lang="en-US" sz="1500" err="1"/>
            <a:t>viên</a:t>
          </a:r>
          <a:endParaRPr lang="en-US" sz="1500"/>
        </a:p>
      </dgm:t>
    </dgm:pt>
    <dgm:pt modelId="{B08F882A-2CFE-4189-98E3-24D084C106FB}" type="parTrans" cxnId="{D309CD8C-9ED6-42DD-BBE9-8DAE92BC499C}">
      <dgm:prSet/>
      <dgm:spPr/>
      <dgm:t>
        <a:bodyPr/>
        <a:lstStyle/>
        <a:p>
          <a:endParaRPr lang="en-US"/>
        </a:p>
      </dgm:t>
    </dgm:pt>
    <dgm:pt modelId="{3CB9F08A-706B-4226-A1BC-F769436493A0}" type="sibTrans" cxnId="{D309CD8C-9ED6-42DD-BBE9-8DAE92BC499C}">
      <dgm:prSet/>
      <dgm:spPr/>
      <dgm:t>
        <a:bodyPr/>
        <a:lstStyle/>
        <a:p>
          <a:endParaRPr lang="en-US"/>
        </a:p>
      </dgm:t>
    </dgm:pt>
    <dgm:pt modelId="{D7E11F4B-BC39-449E-9619-0EC36B1CB35D}">
      <dgm:prSet custT="1"/>
      <dgm:spPr/>
      <dgm:t>
        <a:bodyPr/>
        <a:lstStyle/>
        <a:p>
          <a:r>
            <a:rPr lang="en-US" sz="1500"/>
            <a:t>3.1Tiếp </a:t>
          </a:r>
          <a:r>
            <a:rPr lang="en-US" sz="1500" err="1"/>
            <a:t>nhận</a:t>
          </a:r>
          <a:r>
            <a:rPr lang="en-US" sz="1500"/>
            <a:t> </a:t>
          </a:r>
          <a:r>
            <a:rPr lang="en-US" sz="1500" err="1"/>
            <a:t>yêu</a:t>
          </a:r>
          <a:r>
            <a:rPr lang="en-US" sz="1500"/>
            <a:t> </a:t>
          </a:r>
          <a:r>
            <a:rPr lang="en-US" sz="1500" err="1"/>
            <a:t>cầu</a:t>
          </a:r>
          <a:endParaRPr lang="en-US" sz="1500"/>
        </a:p>
      </dgm:t>
    </dgm:pt>
    <dgm:pt modelId="{EEB0C2F4-6557-4A58-9F4D-18740B49583D}" type="parTrans" cxnId="{FB45F26B-545E-4AA8-95B0-0E9A85199CA3}">
      <dgm:prSet/>
      <dgm:spPr/>
      <dgm:t>
        <a:bodyPr/>
        <a:lstStyle/>
        <a:p>
          <a:endParaRPr lang="en-US"/>
        </a:p>
      </dgm:t>
    </dgm:pt>
    <dgm:pt modelId="{45D39DC4-3F38-455D-A7CD-DA3FAC3B6815}" type="sibTrans" cxnId="{FB45F26B-545E-4AA8-95B0-0E9A85199CA3}">
      <dgm:prSet/>
      <dgm:spPr/>
      <dgm:t>
        <a:bodyPr/>
        <a:lstStyle/>
        <a:p>
          <a:endParaRPr lang="en-US"/>
        </a:p>
      </dgm:t>
    </dgm:pt>
    <dgm:pt modelId="{A4B67ED4-E47D-4C85-85DE-BF37ACDA55AF}">
      <dgm:prSet custT="1"/>
      <dgm:spPr/>
      <dgm:t>
        <a:bodyPr/>
        <a:lstStyle/>
        <a:p>
          <a:r>
            <a:rPr lang="en-US" sz="1800" b="1"/>
            <a:t>3.0 </a:t>
          </a:r>
          <a:r>
            <a:rPr lang="en-US" sz="1800" b="1" err="1"/>
            <a:t>Bán</a:t>
          </a:r>
          <a:r>
            <a:rPr lang="en-US" sz="1800" b="1"/>
            <a:t> tour</a:t>
          </a:r>
        </a:p>
      </dgm:t>
    </dgm:pt>
    <dgm:pt modelId="{A64A9F8C-E6DA-4DEC-8576-AF48CBA927F5}" type="parTrans" cxnId="{D30CBD25-5E6F-4073-AB8E-3B6360B8F57C}">
      <dgm:prSet/>
      <dgm:spPr/>
      <dgm:t>
        <a:bodyPr/>
        <a:lstStyle/>
        <a:p>
          <a:endParaRPr lang="en-US"/>
        </a:p>
      </dgm:t>
    </dgm:pt>
    <dgm:pt modelId="{64E13255-254B-4CF5-91DF-2C4DB910D225}" type="sibTrans" cxnId="{D30CBD25-5E6F-4073-AB8E-3B6360B8F57C}">
      <dgm:prSet/>
      <dgm:spPr/>
      <dgm:t>
        <a:bodyPr/>
        <a:lstStyle/>
        <a:p>
          <a:endParaRPr lang="en-US"/>
        </a:p>
      </dgm:t>
    </dgm:pt>
    <dgm:pt modelId="{48F999B3-A4B4-4CA8-9DE2-7AA957B5EA89}">
      <dgm:prSet custT="1"/>
      <dgm:spPr/>
      <dgm:t>
        <a:bodyPr/>
        <a:lstStyle/>
        <a:p>
          <a:r>
            <a:rPr lang="en-US" sz="1500"/>
            <a:t>3.2 </a:t>
          </a:r>
          <a:r>
            <a:rPr lang="en-US" sz="1500" err="1"/>
            <a:t>Thiết</a:t>
          </a:r>
          <a:r>
            <a:rPr lang="en-US" sz="1500"/>
            <a:t> </a:t>
          </a:r>
          <a:r>
            <a:rPr lang="en-US" sz="1500" err="1"/>
            <a:t>kế</a:t>
          </a:r>
          <a:r>
            <a:rPr lang="en-US" sz="1500"/>
            <a:t> </a:t>
          </a:r>
          <a:r>
            <a:rPr lang="en-US" sz="1500" err="1"/>
            <a:t>lại</a:t>
          </a:r>
          <a:r>
            <a:rPr lang="en-US" sz="1500"/>
            <a:t> tour</a:t>
          </a:r>
        </a:p>
      </dgm:t>
    </dgm:pt>
    <dgm:pt modelId="{84B9E8D3-B339-4C95-B9DE-AFD2FADC078D}" type="parTrans" cxnId="{CFBF0BA5-CA54-402E-A2DB-DC269666D029}">
      <dgm:prSet/>
      <dgm:spPr/>
      <dgm:t>
        <a:bodyPr/>
        <a:lstStyle/>
        <a:p>
          <a:endParaRPr lang="en-US"/>
        </a:p>
      </dgm:t>
    </dgm:pt>
    <dgm:pt modelId="{6156E335-418A-4E26-96D1-0B88B7A32E4C}" type="sibTrans" cxnId="{CFBF0BA5-CA54-402E-A2DB-DC269666D029}">
      <dgm:prSet/>
      <dgm:spPr/>
      <dgm:t>
        <a:bodyPr/>
        <a:lstStyle/>
        <a:p>
          <a:endParaRPr lang="en-US"/>
        </a:p>
      </dgm:t>
    </dgm:pt>
    <dgm:pt modelId="{FCDF982C-07CC-4F5B-8711-05373EDB0F0A}">
      <dgm:prSet custT="1"/>
      <dgm:spPr/>
      <dgm:t>
        <a:bodyPr/>
        <a:lstStyle/>
        <a:p>
          <a:r>
            <a:rPr lang="en-US" sz="1500"/>
            <a:t>3.3 </a:t>
          </a:r>
          <a:r>
            <a:rPr lang="en-US" sz="1500" err="1"/>
            <a:t>Phản</a:t>
          </a:r>
          <a:r>
            <a:rPr lang="en-US" sz="1500"/>
            <a:t> </a:t>
          </a:r>
          <a:r>
            <a:rPr lang="en-US" sz="1500" err="1"/>
            <a:t>hồi</a:t>
          </a:r>
          <a:r>
            <a:rPr lang="en-US" sz="1500"/>
            <a:t> </a:t>
          </a:r>
          <a:r>
            <a:rPr lang="en-US" sz="1500" err="1"/>
            <a:t>khách</a:t>
          </a:r>
          <a:r>
            <a:rPr lang="en-US" sz="1500"/>
            <a:t> </a:t>
          </a:r>
          <a:r>
            <a:rPr lang="en-US" sz="1500" err="1"/>
            <a:t>hàng</a:t>
          </a:r>
          <a:r>
            <a:rPr lang="en-US" sz="1500"/>
            <a:t> </a:t>
          </a:r>
        </a:p>
      </dgm:t>
    </dgm:pt>
    <dgm:pt modelId="{5C96C3D0-8A33-4B68-BE6B-86E43C8D3413}" type="parTrans" cxnId="{4DF1BDE1-BBD7-4DE5-80DF-1D0803D4778E}">
      <dgm:prSet/>
      <dgm:spPr/>
      <dgm:t>
        <a:bodyPr/>
        <a:lstStyle/>
        <a:p>
          <a:endParaRPr lang="en-US"/>
        </a:p>
      </dgm:t>
    </dgm:pt>
    <dgm:pt modelId="{3BCEB2F4-C6D2-4370-BCD5-CE12B9DD41A4}" type="sibTrans" cxnId="{4DF1BDE1-BBD7-4DE5-80DF-1D0803D4778E}">
      <dgm:prSet/>
      <dgm:spPr/>
      <dgm:t>
        <a:bodyPr/>
        <a:lstStyle/>
        <a:p>
          <a:endParaRPr lang="en-US"/>
        </a:p>
      </dgm:t>
    </dgm:pt>
    <dgm:pt modelId="{20B821D7-3333-4C5D-97D4-CD89C743A3D7}">
      <dgm:prSet custT="1"/>
      <dgm:spPr/>
      <dgm:t>
        <a:bodyPr/>
        <a:lstStyle/>
        <a:p>
          <a:r>
            <a:rPr lang="en-US" sz="1500"/>
            <a:t>3.4 </a:t>
          </a:r>
          <a:r>
            <a:rPr lang="en-US" sz="1500" err="1"/>
            <a:t>Kí</a:t>
          </a:r>
          <a:r>
            <a:rPr lang="en-US" sz="1500"/>
            <a:t> </a:t>
          </a:r>
          <a:r>
            <a:rPr lang="en-US" sz="1500" err="1"/>
            <a:t>hợp</a:t>
          </a:r>
          <a:r>
            <a:rPr lang="en-US" sz="1500"/>
            <a:t> </a:t>
          </a:r>
          <a:r>
            <a:rPr lang="en-US" sz="1500" err="1"/>
            <a:t>đồng</a:t>
          </a:r>
          <a:endParaRPr lang="en-US" sz="1500"/>
        </a:p>
      </dgm:t>
    </dgm:pt>
    <dgm:pt modelId="{62E78706-FE56-4DC1-8813-5D06EC473076}" type="parTrans" cxnId="{A3AA10B7-9F83-4052-B8AE-B1C7795B500D}">
      <dgm:prSet/>
      <dgm:spPr/>
      <dgm:t>
        <a:bodyPr/>
        <a:lstStyle/>
        <a:p>
          <a:endParaRPr lang="en-US"/>
        </a:p>
      </dgm:t>
    </dgm:pt>
    <dgm:pt modelId="{9440F272-78CA-4391-B6A0-11F5DD52BDC6}" type="sibTrans" cxnId="{A3AA10B7-9F83-4052-B8AE-B1C7795B500D}">
      <dgm:prSet/>
      <dgm:spPr/>
      <dgm:t>
        <a:bodyPr/>
        <a:lstStyle/>
        <a:p>
          <a:endParaRPr lang="en-US"/>
        </a:p>
      </dgm:t>
    </dgm:pt>
    <dgm:pt modelId="{14272924-9174-4C15-98FA-0D77FCE6E1E3}">
      <dgm:prSet custT="1"/>
      <dgm:spPr/>
      <dgm:t>
        <a:bodyPr/>
        <a:lstStyle/>
        <a:p>
          <a:r>
            <a:rPr lang="en-US" sz="1500"/>
            <a:t>3.5 </a:t>
          </a:r>
          <a:r>
            <a:rPr lang="en-US" sz="1500" err="1"/>
            <a:t>Ghi</a:t>
          </a:r>
          <a:r>
            <a:rPr lang="en-US" sz="1500"/>
            <a:t> </a:t>
          </a:r>
          <a:r>
            <a:rPr lang="en-US" sz="1500" err="1"/>
            <a:t>sổ</a:t>
          </a:r>
          <a:r>
            <a:rPr lang="en-US" sz="1500"/>
            <a:t> </a:t>
          </a:r>
          <a:r>
            <a:rPr lang="en-US" sz="1500" err="1"/>
            <a:t>dịch</a:t>
          </a:r>
          <a:r>
            <a:rPr lang="en-US" sz="1500"/>
            <a:t> </a:t>
          </a:r>
          <a:r>
            <a:rPr lang="en-US" sz="1500" err="1"/>
            <a:t>vụ</a:t>
          </a:r>
          <a:endParaRPr lang="en-US" sz="1500"/>
        </a:p>
      </dgm:t>
    </dgm:pt>
    <dgm:pt modelId="{33902C2A-F9FC-4B3C-B900-D40CB5342C95}" type="parTrans" cxnId="{56EEFD51-8513-4093-81C0-BEB11FA1B77F}">
      <dgm:prSet/>
      <dgm:spPr/>
      <dgm:t>
        <a:bodyPr/>
        <a:lstStyle/>
        <a:p>
          <a:endParaRPr lang="en-US"/>
        </a:p>
      </dgm:t>
    </dgm:pt>
    <dgm:pt modelId="{E1AD325F-64ED-4B76-98CB-2ED75DB113BD}" type="sibTrans" cxnId="{56EEFD51-8513-4093-81C0-BEB11FA1B77F}">
      <dgm:prSet/>
      <dgm:spPr/>
      <dgm:t>
        <a:bodyPr/>
        <a:lstStyle/>
        <a:p>
          <a:endParaRPr lang="en-US"/>
        </a:p>
      </dgm:t>
    </dgm:pt>
    <dgm:pt modelId="{FA114FCA-0108-419A-9677-D44E66870F5D}">
      <dgm:prSet custT="1"/>
      <dgm:spPr/>
      <dgm:t>
        <a:bodyPr/>
        <a:lstStyle/>
        <a:p>
          <a:r>
            <a:rPr lang="en-US" sz="1500"/>
            <a:t>5.1 </a:t>
          </a:r>
          <a:r>
            <a:rPr lang="en-US" sz="1500" err="1"/>
            <a:t>Viết</a:t>
          </a:r>
          <a:r>
            <a:rPr lang="en-US" sz="1500"/>
            <a:t> </a:t>
          </a:r>
          <a:r>
            <a:rPr lang="en-US" sz="1500" err="1"/>
            <a:t>hóa</a:t>
          </a:r>
          <a:r>
            <a:rPr lang="en-US" sz="1500"/>
            <a:t> </a:t>
          </a:r>
          <a:r>
            <a:rPr lang="en-US" sz="1500" err="1"/>
            <a:t>đơn</a:t>
          </a:r>
          <a:r>
            <a:rPr lang="en-US" sz="1500"/>
            <a:t> </a:t>
          </a:r>
          <a:r>
            <a:rPr lang="en-US" sz="1500" err="1"/>
            <a:t>thanh</a:t>
          </a:r>
          <a:r>
            <a:rPr lang="en-US" sz="1500"/>
            <a:t> </a:t>
          </a:r>
          <a:r>
            <a:rPr lang="en-US" sz="1500" err="1"/>
            <a:t>toán</a:t>
          </a:r>
          <a:r>
            <a:rPr lang="en-US" sz="1500"/>
            <a:t> 30%</a:t>
          </a:r>
        </a:p>
      </dgm:t>
    </dgm:pt>
    <dgm:pt modelId="{00FF84BA-AF43-4FD4-B6E7-F2010C6B34D5}" type="parTrans" cxnId="{32C32B4B-CC6B-4338-A4DD-6B159241691C}">
      <dgm:prSet/>
      <dgm:spPr/>
      <dgm:t>
        <a:bodyPr/>
        <a:lstStyle/>
        <a:p>
          <a:endParaRPr lang="en-US"/>
        </a:p>
      </dgm:t>
    </dgm:pt>
    <dgm:pt modelId="{1AD17F1B-63FA-4F7D-9E2C-531C4E4114C8}" type="sibTrans" cxnId="{32C32B4B-CC6B-4338-A4DD-6B159241691C}">
      <dgm:prSet/>
      <dgm:spPr/>
      <dgm:t>
        <a:bodyPr/>
        <a:lstStyle/>
        <a:p>
          <a:endParaRPr lang="en-US"/>
        </a:p>
      </dgm:t>
    </dgm:pt>
    <dgm:pt modelId="{68DB1CA9-1521-437F-823B-8D70EA71B971}">
      <dgm:prSet custT="1"/>
      <dgm:spPr/>
      <dgm:t>
        <a:bodyPr/>
        <a:lstStyle/>
        <a:p>
          <a:r>
            <a:rPr lang="en-US" sz="1800" b="1"/>
            <a:t>5.0 </a:t>
          </a:r>
          <a:r>
            <a:rPr lang="en-US" sz="1800" b="1" err="1"/>
            <a:t>Thanh</a:t>
          </a:r>
          <a:r>
            <a:rPr lang="en-US" sz="1800" b="1"/>
            <a:t> </a:t>
          </a:r>
          <a:r>
            <a:rPr lang="en-US" sz="1800" b="1" smtClean="0"/>
            <a:t>  </a:t>
          </a:r>
          <a:r>
            <a:rPr lang="en-US" sz="1800" b="1" err="1" smtClean="0"/>
            <a:t>toán</a:t>
          </a:r>
          <a:endParaRPr lang="en-US" sz="1800" b="1"/>
        </a:p>
      </dgm:t>
    </dgm:pt>
    <dgm:pt modelId="{5F83442D-6BDF-4296-B909-B33D2D1615E7}" type="parTrans" cxnId="{8F346A0A-A777-4F56-B57F-6BEBDB975C5B}">
      <dgm:prSet/>
      <dgm:spPr/>
      <dgm:t>
        <a:bodyPr/>
        <a:lstStyle/>
        <a:p>
          <a:endParaRPr lang="en-US"/>
        </a:p>
      </dgm:t>
    </dgm:pt>
    <dgm:pt modelId="{A7BA58A9-191B-45CE-9FAE-B89F9EF63D68}" type="sibTrans" cxnId="{8F346A0A-A777-4F56-B57F-6BEBDB975C5B}">
      <dgm:prSet/>
      <dgm:spPr/>
      <dgm:t>
        <a:bodyPr/>
        <a:lstStyle/>
        <a:p>
          <a:endParaRPr lang="en-US"/>
        </a:p>
      </dgm:t>
    </dgm:pt>
    <dgm:pt modelId="{01092B3D-EC3E-42CD-80B6-C0B9AD1621A5}">
      <dgm:prSet custT="1"/>
      <dgm:spPr/>
      <dgm:t>
        <a:bodyPr/>
        <a:lstStyle/>
        <a:p>
          <a:r>
            <a:rPr lang="en-US" sz="1500"/>
            <a:t>5.2 </a:t>
          </a:r>
          <a:r>
            <a:rPr lang="en-US" sz="1500" err="1" smtClean="0"/>
            <a:t>Viết</a:t>
          </a:r>
          <a:r>
            <a:rPr lang="en-US" sz="1500" smtClean="0"/>
            <a:t> </a:t>
          </a:r>
          <a:r>
            <a:rPr lang="en-US" sz="1500" err="1"/>
            <a:t>hóa</a:t>
          </a:r>
          <a:r>
            <a:rPr lang="en-US" sz="1500"/>
            <a:t> </a:t>
          </a:r>
          <a:r>
            <a:rPr lang="en-US" sz="1500" err="1"/>
            <a:t>đơn</a:t>
          </a:r>
          <a:r>
            <a:rPr lang="en-US" sz="1500"/>
            <a:t> </a:t>
          </a:r>
          <a:r>
            <a:rPr lang="en-US" sz="1500" err="1"/>
            <a:t>thanh</a:t>
          </a:r>
          <a:r>
            <a:rPr lang="en-US" sz="1500"/>
            <a:t> </a:t>
          </a:r>
          <a:r>
            <a:rPr lang="en-US" sz="1500" err="1"/>
            <a:t>toán</a:t>
          </a:r>
          <a:r>
            <a:rPr lang="en-US" sz="1500"/>
            <a:t> </a:t>
          </a:r>
          <a:r>
            <a:rPr lang="en-US" sz="1500" err="1"/>
            <a:t>tiền</a:t>
          </a:r>
          <a:r>
            <a:rPr lang="en-US" sz="1500"/>
            <a:t> </a:t>
          </a:r>
          <a:r>
            <a:rPr lang="en-US" sz="1500" smtClean="0"/>
            <a:t>   </a:t>
          </a:r>
          <a:r>
            <a:rPr lang="en-US" sz="1500" err="1" smtClean="0"/>
            <a:t>còn</a:t>
          </a:r>
          <a:r>
            <a:rPr lang="en-US" sz="1500" smtClean="0"/>
            <a:t> </a:t>
          </a:r>
          <a:r>
            <a:rPr lang="en-US" sz="1500" err="1"/>
            <a:t>lại</a:t>
          </a:r>
          <a:endParaRPr lang="en-US" sz="1500"/>
        </a:p>
      </dgm:t>
    </dgm:pt>
    <dgm:pt modelId="{44719B1B-0592-4A4F-85EA-9B5868E1DB3A}" type="parTrans" cxnId="{5719BA6C-6B53-4460-8D90-56C604703EFE}">
      <dgm:prSet/>
      <dgm:spPr/>
      <dgm:t>
        <a:bodyPr/>
        <a:lstStyle/>
        <a:p>
          <a:endParaRPr lang="en-US"/>
        </a:p>
      </dgm:t>
    </dgm:pt>
    <dgm:pt modelId="{EEA5B881-6CE8-44CD-99D2-81F7F346FA6D}" type="sibTrans" cxnId="{5719BA6C-6B53-4460-8D90-56C604703EFE}">
      <dgm:prSet/>
      <dgm:spPr/>
      <dgm:t>
        <a:bodyPr/>
        <a:lstStyle/>
        <a:p>
          <a:endParaRPr lang="en-US"/>
        </a:p>
      </dgm:t>
    </dgm:pt>
    <dgm:pt modelId="{50827272-D1DC-4D49-A018-D22496FB5264}">
      <dgm:prSet custT="1"/>
      <dgm:spPr/>
      <dgm:t>
        <a:bodyPr/>
        <a:lstStyle/>
        <a:p>
          <a:r>
            <a:rPr lang="en-US" sz="1500"/>
            <a:t>6.1 </a:t>
          </a:r>
          <a:r>
            <a:rPr lang="en-US" sz="1500" err="1"/>
            <a:t>Gửi</a:t>
          </a:r>
          <a:r>
            <a:rPr lang="en-US" sz="1500"/>
            <a:t>  </a:t>
          </a:r>
          <a:r>
            <a:rPr lang="en-US" sz="1500" err="1"/>
            <a:t>phiếu</a:t>
          </a:r>
          <a:r>
            <a:rPr lang="en-US" sz="1500"/>
            <a:t> </a:t>
          </a:r>
          <a:r>
            <a:rPr lang="en-US" sz="1500" err="1"/>
            <a:t>đánh</a:t>
          </a:r>
          <a:r>
            <a:rPr lang="en-US" sz="1500"/>
            <a:t> </a:t>
          </a:r>
          <a:r>
            <a:rPr lang="en-US" sz="1500" err="1"/>
            <a:t>giá</a:t>
          </a:r>
          <a:endParaRPr lang="en-US" sz="1500"/>
        </a:p>
      </dgm:t>
    </dgm:pt>
    <dgm:pt modelId="{8FF5A4A6-BC3F-45B5-9DAA-4A1C185081C0}" type="parTrans" cxnId="{9EC302F0-881F-43B0-A3DB-2B0E91A706CA}">
      <dgm:prSet/>
      <dgm:spPr/>
      <dgm:t>
        <a:bodyPr/>
        <a:lstStyle/>
        <a:p>
          <a:endParaRPr lang="en-US"/>
        </a:p>
      </dgm:t>
    </dgm:pt>
    <dgm:pt modelId="{C7542005-E9B3-47CD-B006-F1F3CE46223B}" type="sibTrans" cxnId="{9EC302F0-881F-43B0-A3DB-2B0E91A706CA}">
      <dgm:prSet/>
      <dgm:spPr/>
      <dgm:t>
        <a:bodyPr/>
        <a:lstStyle/>
        <a:p>
          <a:endParaRPr lang="en-US"/>
        </a:p>
      </dgm:t>
    </dgm:pt>
    <dgm:pt modelId="{4A39AD6E-2148-4C2E-873B-00B89ECE1217}">
      <dgm:prSet custT="1"/>
      <dgm:spPr/>
      <dgm:t>
        <a:bodyPr/>
        <a:lstStyle/>
        <a:p>
          <a:r>
            <a:rPr lang="en-US" sz="1800" b="1"/>
            <a:t>6.0 </a:t>
          </a:r>
          <a:r>
            <a:rPr lang="en-US" sz="1800" b="1" err="1" smtClean="0"/>
            <a:t>Đánh</a:t>
          </a:r>
          <a:r>
            <a:rPr lang="en-US" sz="1800" b="1" smtClean="0"/>
            <a:t> </a:t>
          </a:r>
          <a:r>
            <a:rPr lang="en-US" sz="1800" b="1" err="1"/>
            <a:t>giá</a:t>
          </a:r>
          <a:r>
            <a:rPr lang="en-US" sz="1800" b="1"/>
            <a:t> </a:t>
          </a:r>
          <a:r>
            <a:rPr lang="en-US" sz="1800" b="1" err="1" smtClean="0"/>
            <a:t>dịch</a:t>
          </a:r>
          <a:r>
            <a:rPr lang="en-US" sz="1800" b="1" smtClean="0"/>
            <a:t> </a:t>
          </a:r>
          <a:r>
            <a:rPr lang="en-US" sz="1800" b="1" err="1" smtClean="0"/>
            <a:t>vụ</a:t>
          </a:r>
          <a:endParaRPr lang="en-US" sz="1800" b="1"/>
        </a:p>
      </dgm:t>
    </dgm:pt>
    <dgm:pt modelId="{F8964686-5AA5-438C-B999-7974644D33B8}" type="parTrans" cxnId="{2AC51592-AE8B-4D2A-83B5-1328BC0EAA84}">
      <dgm:prSet/>
      <dgm:spPr/>
      <dgm:t>
        <a:bodyPr/>
        <a:lstStyle/>
        <a:p>
          <a:endParaRPr lang="en-US"/>
        </a:p>
      </dgm:t>
    </dgm:pt>
    <dgm:pt modelId="{0151EA20-FB5E-4392-A77B-9C719430BC26}" type="sibTrans" cxnId="{2AC51592-AE8B-4D2A-83B5-1328BC0EAA84}">
      <dgm:prSet/>
      <dgm:spPr/>
      <dgm:t>
        <a:bodyPr/>
        <a:lstStyle/>
        <a:p>
          <a:endParaRPr lang="en-US"/>
        </a:p>
      </dgm:t>
    </dgm:pt>
    <dgm:pt modelId="{119066B3-92E1-4E59-8F06-720DAD53803E}">
      <dgm:prSet custT="1"/>
      <dgm:spPr/>
      <dgm:t>
        <a:bodyPr/>
        <a:lstStyle/>
        <a:p>
          <a:r>
            <a:rPr lang="en-US" sz="1500"/>
            <a:t>6.2 </a:t>
          </a:r>
          <a:r>
            <a:rPr lang="en-US" sz="1500" err="1"/>
            <a:t>Xử</a:t>
          </a:r>
          <a:r>
            <a:rPr lang="en-US" sz="1500"/>
            <a:t> </a:t>
          </a:r>
          <a:r>
            <a:rPr lang="en-US" sz="1500" err="1"/>
            <a:t>lý</a:t>
          </a:r>
          <a:r>
            <a:rPr lang="en-US" sz="1500"/>
            <a:t> </a:t>
          </a:r>
          <a:r>
            <a:rPr lang="en-US" sz="1500" err="1"/>
            <a:t>yêu</a:t>
          </a:r>
          <a:r>
            <a:rPr lang="en-US" sz="1500"/>
            <a:t> </a:t>
          </a:r>
          <a:r>
            <a:rPr lang="en-US" sz="1500" err="1"/>
            <a:t>cầu</a:t>
          </a:r>
          <a:endParaRPr lang="en-US" sz="1500"/>
        </a:p>
      </dgm:t>
    </dgm:pt>
    <dgm:pt modelId="{B7FF631B-7DD5-4BB7-9D37-98EEDF68215C}" type="parTrans" cxnId="{B9D454F3-7AAB-4F7C-AD88-A59ABAE46C6B}">
      <dgm:prSet/>
      <dgm:spPr/>
      <dgm:t>
        <a:bodyPr/>
        <a:lstStyle/>
        <a:p>
          <a:endParaRPr lang="en-US"/>
        </a:p>
      </dgm:t>
    </dgm:pt>
    <dgm:pt modelId="{700A73E4-EFC8-4E3D-8768-13C30B0F5463}" type="sibTrans" cxnId="{B9D454F3-7AAB-4F7C-AD88-A59ABAE46C6B}">
      <dgm:prSet/>
      <dgm:spPr/>
      <dgm:t>
        <a:bodyPr/>
        <a:lstStyle/>
        <a:p>
          <a:endParaRPr lang="en-US"/>
        </a:p>
      </dgm:t>
    </dgm:pt>
    <dgm:pt modelId="{A26CE751-3C2A-43C9-9396-891E73C209BC}">
      <dgm:prSet custT="1"/>
      <dgm:spPr/>
      <dgm:t>
        <a:bodyPr/>
        <a:lstStyle/>
        <a:p>
          <a:r>
            <a:rPr lang="en-US" sz="1500"/>
            <a:t>6.3 </a:t>
          </a:r>
          <a:r>
            <a:rPr lang="en-US" sz="1500" err="1"/>
            <a:t>Phản</a:t>
          </a:r>
          <a:r>
            <a:rPr lang="en-US" sz="1500"/>
            <a:t> </a:t>
          </a:r>
          <a:r>
            <a:rPr lang="en-US" sz="1500" err="1"/>
            <a:t>hồi</a:t>
          </a:r>
          <a:r>
            <a:rPr lang="en-US" sz="1500"/>
            <a:t>  </a:t>
          </a:r>
          <a:r>
            <a:rPr lang="en-US" sz="1500" err="1"/>
            <a:t>khách</a:t>
          </a:r>
          <a:r>
            <a:rPr lang="en-US" sz="1500"/>
            <a:t> </a:t>
          </a:r>
          <a:r>
            <a:rPr lang="en-US" sz="1500" err="1"/>
            <a:t>hàng</a:t>
          </a:r>
          <a:endParaRPr lang="en-US" sz="1500"/>
        </a:p>
      </dgm:t>
    </dgm:pt>
    <dgm:pt modelId="{0B237064-E9F9-4DCE-9231-29197A69CD29}" type="parTrans" cxnId="{B76277DC-552C-471E-BDC9-088D2400FF15}">
      <dgm:prSet/>
      <dgm:spPr/>
      <dgm:t>
        <a:bodyPr/>
        <a:lstStyle/>
        <a:p>
          <a:endParaRPr lang="en-US"/>
        </a:p>
      </dgm:t>
    </dgm:pt>
    <dgm:pt modelId="{DF8FCF5C-34A3-4330-818F-965190221B60}" type="sibTrans" cxnId="{B76277DC-552C-471E-BDC9-088D2400FF15}">
      <dgm:prSet/>
      <dgm:spPr/>
      <dgm:t>
        <a:bodyPr/>
        <a:lstStyle/>
        <a:p>
          <a:endParaRPr lang="en-US"/>
        </a:p>
      </dgm:t>
    </dgm:pt>
    <dgm:pt modelId="{478DCFB8-E70C-49BD-9F11-51A2006011A9}">
      <dgm:prSet custT="1"/>
      <dgm:spPr/>
      <dgm:t>
        <a:bodyPr/>
        <a:lstStyle/>
        <a:p>
          <a:r>
            <a:rPr lang="en-US" sz="1500"/>
            <a:t>6.4 </a:t>
          </a:r>
          <a:r>
            <a:rPr lang="en-US" sz="1500" err="1"/>
            <a:t>Viết</a:t>
          </a:r>
          <a:r>
            <a:rPr lang="en-US" sz="1500"/>
            <a:t> </a:t>
          </a:r>
          <a:r>
            <a:rPr lang="en-US" sz="1500" err="1"/>
            <a:t>phiếu</a:t>
          </a:r>
          <a:r>
            <a:rPr lang="en-US" sz="1500"/>
            <a:t> chi </a:t>
          </a:r>
          <a:r>
            <a:rPr lang="en-US" sz="1500" err="1"/>
            <a:t>bồi</a:t>
          </a:r>
          <a:r>
            <a:rPr lang="en-US" sz="1500"/>
            <a:t> </a:t>
          </a:r>
          <a:r>
            <a:rPr lang="en-US" sz="1500" err="1"/>
            <a:t>thường</a:t>
          </a:r>
          <a:endParaRPr lang="en-US" sz="1500"/>
        </a:p>
      </dgm:t>
    </dgm:pt>
    <dgm:pt modelId="{3FA45656-CEE9-410A-8760-4824B9B1CE74}" type="parTrans" cxnId="{A441AA58-2CA6-4FE6-AA26-734D26446C9C}">
      <dgm:prSet/>
      <dgm:spPr/>
      <dgm:t>
        <a:bodyPr/>
        <a:lstStyle/>
        <a:p>
          <a:endParaRPr lang="en-US"/>
        </a:p>
      </dgm:t>
    </dgm:pt>
    <dgm:pt modelId="{0D2649E3-3B0E-4558-8989-735456833FF4}" type="sibTrans" cxnId="{A441AA58-2CA6-4FE6-AA26-734D26446C9C}">
      <dgm:prSet/>
      <dgm:spPr/>
      <dgm:t>
        <a:bodyPr/>
        <a:lstStyle/>
        <a:p>
          <a:endParaRPr lang="en-US"/>
        </a:p>
      </dgm:t>
    </dgm:pt>
    <dgm:pt modelId="{367D7470-59A5-4E74-A8BB-461800203DDD}" type="pres">
      <dgm:prSet presAssocID="{552A25B3-CAB0-4233-98C9-39F02645CA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922E184A-445F-46CA-8A7B-7D5A3E823163}" type="pres">
      <dgm:prSet presAssocID="{8626D0F0-ED35-4B63-8CD5-6C77E2118079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3684A1C-531F-4773-97D3-36646EC2700D}" type="pres">
      <dgm:prSet presAssocID="{8626D0F0-ED35-4B63-8CD5-6C77E2118079}" presName="rootComposite1" presStyleCnt="0"/>
      <dgm:spPr/>
      <dgm:t>
        <a:bodyPr/>
        <a:lstStyle/>
        <a:p>
          <a:endParaRPr lang="en-US"/>
        </a:p>
      </dgm:t>
    </dgm:pt>
    <dgm:pt modelId="{17362FD7-C6D2-414F-96A5-8C570B32E00F}" type="pres">
      <dgm:prSet presAssocID="{8626D0F0-ED35-4B63-8CD5-6C77E2118079}" presName="rootText1" presStyleLbl="node0" presStyleIdx="0" presStyleCnt="1" custScaleX="194276" custScaleY="150694" custLinFactNeighborX="2037" custLinFactNeighborY="6791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C39114FE-2223-4AE3-A5E0-0D7D6F10FC3B}" type="pres">
      <dgm:prSet presAssocID="{8626D0F0-ED35-4B63-8CD5-6C77E2118079}" presName="rootConnector1" presStyleLbl="node1" presStyleIdx="0" presStyleCnt="0"/>
      <dgm:spPr/>
      <dgm:t>
        <a:bodyPr/>
        <a:lstStyle/>
        <a:p>
          <a:endParaRPr lang="vi-VN"/>
        </a:p>
      </dgm:t>
    </dgm:pt>
    <dgm:pt modelId="{1CA4EE76-2FE6-47A8-BA20-2703D2562067}" type="pres">
      <dgm:prSet presAssocID="{8626D0F0-ED35-4B63-8CD5-6C77E2118079}" presName="hierChild2" presStyleCnt="0"/>
      <dgm:spPr/>
      <dgm:t>
        <a:bodyPr/>
        <a:lstStyle/>
        <a:p>
          <a:endParaRPr lang="en-US"/>
        </a:p>
      </dgm:t>
    </dgm:pt>
    <dgm:pt modelId="{684DA79F-3C7B-46DA-8320-1CCFD2F02E35}" type="pres">
      <dgm:prSet presAssocID="{F5B2F2F2-B5CA-4A60-B2D7-8F6C0444524C}" presName="Name37" presStyleLbl="parChTrans1D2" presStyleIdx="0" presStyleCnt="6"/>
      <dgm:spPr/>
      <dgm:t>
        <a:bodyPr/>
        <a:lstStyle/>
        <a:p>
          <a:endParaRPr lang="vi-VN"/>
        </a:p>
      </dgm:t>
    </dgm:pt>
    <dgm:pt modelId="{5EAFF26F-5864-4F68-9017-0F75A28F6B14}" type="pres">
      <dgm:prSet presAssocID="{02FAF5CC-8264-47BC-9272-F69D841F75B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34FB4B0-3A14-4560-A9A8-62CD9F994B92}" type="pres">
      <dgm:prSet presAssocID="{02FAF5CC-8264-47BC-9272-F69D841F75B9}" presName="rootComposite" presStyleCnt="0"/>
      <dgm:spPr/>
      <dgm:t>
        <a:bodyPr/>
        <a:lstStyle/>
        <a:p>
          <a:endParaRPr lang="en-US"/>
        </a:p>
      </dgm:t>
    </dgm:pt>
    <dgm:pt modelId="{02514B70-B3F9-4579-B2FC-42EC8E4E4810}" type="pres">
      <dgm:prSet presAssocID="{02FAF5CC-8264-47BC-9272-F69D841F75B9}" presName="rootText" presStyleLbl="node2" presStyleIdx="0" presStyleCnt="6" custScaleX="117851" custLinFactNeighborY="608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2D427615-EC2A-4DF6-BCE2-4E771C7D2806}" type="pres">
      <dgm:prSet presAssocID="{02FAF5CC-8264-47BC-9272-F69D841F75B9}" presName="rootConnector" presStyleLbl="node2" presStyleIdx="0" presStyleCnt="6"/>
      <dgm:spPr/>
      <dgm:t>
        <a:bodyPr/>
        <a:lstStyle/>
        <a:p>
          <a:endParaRPr lang="vi-VN"/>
        </a:p>
      </dgm:t>
    </dgm:pt>
    <dgm:pt modelId="{DA3E9873-2BB0-4B0E-AA3E-4D24E26DDD39}" type="pres">
      <dgm:prSet presAssocID="{02FAF5CC-8264-47BC-9272-F69D841F75B9}" presName="hierChild4" presStyleCnt="0"/>
      <dgm:spPr/>
      <dgm:t>
        <a:bodyPr/>
        <a:lstStyle/>
        <a:p>
          <a:endParaRPr lang="en-US"/>
        </a:p>
      </dgm:t>
    </dgm:pt>
    <dgm:pt modelId="{F4C080C2-F3F6-4738-B2EC-FFA982EECB34}" type="pres">
      <dgm:prSet presAssocID="{E8BDD679-2D08-48A5-8901-18D4A3E0C299}" presName="Name37" presStyleLbl="parChTrans1D3" presStyleIdx="0" presStyleCnt="21"/>
      <dgm:spPr/>
      <dgm:t>
        <a:bodyPr/>
        <a:lstStyle/>
        <a:p>
          <a:endParaRPr lang="vi-VN"/>
        </a:p>
      </dgm:t>
    </dgm:pt>
    <dgm:pt modelId="{754424A0-A01D-44EE-B1AB-18DE678AB476}" type="pres">
      <dgm:prSet presAssocID="{7E55AF39-95D4-47B8-9A32-B04D06C90BC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DF39A44-F80E-4328-9F77-FD6E14991BFC}" type="pres">
      <dgm:prSet presAssocID="{7E55AF39-95D4-47B8-9A32-B04D06C90BCD}" presName="rootComposite" presStyleCnt="0"/>
      <dgm:spPr/>
      <dgm:t>
        <a:bodyPr/>
        <a:lstStyle/>
        <a:p>
          <a:endParaRPr lang="en-US"/>
        </a:p>
      </dgm:t>
    </dgm:pt>
    <dgm:pt modelId="{57A04CA0-259E-4120-925F-224E93990B08}" type="pres">
      <dgm:prSet presAssocID="{7E55AF39-95D4-47B8-9A32-B04D06C90BCD}" presName="rootText" presStyleLbl="node3" presStyleIdx="0" presStyleCnt="21" custScaleX="106400" custScaleY="157850" custLinFactNeighborX="-7310" custLinFactNeighborY="498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46E560A4-792B-46F6-9DEF-CA2FFBEC5075}" type="pres">
      <dgm:prSet presAssocID="{7E55AF39-95D4-47B8-9A32-B04D06C90BCD}" presName="rootConnector" presStyleLbl="node3" presStyleIdx="0" presStyleCnt="21"/>
      <dgm:spPr/>
      <dgm:t>
        <a:bodyPr/>
        <a:lstStyle/>
        <a:p>
          <a:endParaRPr lang="vi-VN"/>
        </a:p>
      </dgm:t>
    </dgm:pt>
    <dgm:pt modelId="{5C74C512-5C72-46B0-80C9-4C26301F33D4}" type="pres">
      <dgm:prSet presAssocID="{7E55AF39-95D4-47B8-9A32-B04D06C90BCD}" presName="hierChild4" presStyleCnt="0"/>
      <dgm:spPr/>
      <dgm:t>
        <a:bodyPr/>
        <a:lstStyle/>
        <a:p>
          <a:endParaRPr lang="en-US"/>
        </a:p>
      </dgm:t>
    </dgm:pt>
    <dgm:pt modelId="{C905E6FB-8CEF-4BAD-A9DC-0B129A58194C}" type="pres">
      <dgm:prSet presAssocID="{7E55AF39-95D4-47B8-9A32-B04D06C90BCD}" presName="hierChild5" presStyleCnt="0"/>
      <dgm:spPr/>
      <dgm:t>
        <a:bodyPr/>
        <a:lstStyle/>
        <a:p>
          <a:endParaRPr lang="en-US"/>
        </a:p>
      </dgm:t>
    </dgm:pt>
    <dgm:pt modelId="{6B3C5B0D-4BC4-452D-8DBE-C50B114B3519}" type="pres">
      <dgm:prSet presAssocID="{059DC5C1-A9C6-4C12-8AD0-4A79D8C9910F}" presName="Name37" presStyleLbl="parChTrans1D3" presStyleIdx="1" presStyleCnt="21"/>
      <dgm:spPr/>
      <dgm:t>
        <a:bodyPr/>
        <a:lstStyle/>
        <a:p>
          <a:endParaRPr lang="vi-VN"/>
        </a:p>
      </dgm:t>
    </dgm:pt>
    <dgm:pt modelId="{39CA741E-9209-4F5E-B67B-5D2249B84646}" type="pres">
      <dgm:prSet presAssocID="{EA0FD41A-EC17-4A09-9D5A-69BBB8A7EA0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ACAF4C2-7663-4D9E-AFCC-656162270CD3}" type="pres">
      <dgm:prSet presAssocID="{EA0FD41A-EC17-4A09-9D5A-69BBB8A7EA07}" presName="rootComposite" presStyleCnt="0"/>
      <dgm:spPr/>
      <dgm:t>
        <a:bodyPr/>
        <a:lstStyle/>
        <a:p>
          <a:endParaRPr lang="en-US"/>
        </a:p>
      </dgm:t>
    </dgm:pt>
    <dgm:pt modelId="{64065E65-BF28-4A83-BCD3-9DB7E84479D6}" type="pres">
      <dgm:prSet presAssocID="{EA0FD41A-EC17-4A09-9D5A-69BBB8A7EA07}" presName="rootText" presStyleLbl="node3" presStyleIdx="1" presStyleCnt="21" custScaleX="101663" custScaleY="13838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2F58D328-4D7F-440E-8F4F-955619C3D6E2}" type="pres">
      <dgm:prSet presAssocID="{EA0FD41A-EC17-4A09-9D5A-69BBB8A7EA07}" presName="rootConnector" presStyleLbl="node3" presStyleIdx="1" presStyleCnt="21"/>
      <dgm:spPr/>
      <dgm:t>
        <a:bodyPr/>
        <a:lstStyle/>
        <a:p>
          <a:endParaRPr lang="vi-VN"/>
        </a:p>
      </dgm:t>
    </dgm:pt>
    <dgm:pt modelId="{D642BC88-57A2-49AF-B809-153B7F6910F0}" type="pres">
      <dgm:prSet presAssocID="{EA0FD41A-EC17-4A09-9D5A-69BBB8A7EA07}" presName="hierChild4" presStyleCnt="0"/>
      <dgm:spPr/>
      <dgm:t>
        <a:bodyPr/>
        <a:lstStyle/>
        <a:p>
          <a:endParaRPr lang="en-US"/>
        </a:p>
      </dgm:t>
    </dgm:pt>
    <dgm:pt modelId="{18001B42-AFA7-4BC4-9A2C-CE38F3F1D3BF}" type="pres">
      <dgm:prSet presAssocID="{EA0FD41A-EC17-4A09-9D5A-69BBB8A7EA07}" presName="hierChild5" presStyleCnt="0"/>
      <dgm:spPr/>
      <dgm:t>
        <a:bodyPr/>
        <a:lstStyle/>
        <a:p>
          <a:endParaRPr lang="en-US"/>
        </a:p>
      </dgm:t>
    </dgm:pt>
    <dgm:pt modelId="{2A614968-0D95-4F7A-A969-D70E5C80345F}" type="pres">
      <dgm:prSet presAssocID="{298078BF-B0E5-485C-96C0-5CAA72B49508}" presName="Name37" presStyleLbl="parChTrans1D3" presStyleIdx="2" presStyleCnt="21"/>
      <dgm:spPr/>
      <dgm:t>
        <a:bodyPr/>
        <a:lstStyle/>
        <a:p>
          <a:endParaRPr lang="vi-VN"/>
        </a:p>
      </dgm:t>
    </dgm:pt>
    <dgm:pt modelId="{18056833-19FB-4D66-8769-E0CDF868CFA6}" type="pres">
      <dgm:prSet presAssocID="{9CDFC15A-04B6-4F67-A84B-9857B7FE43B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B1B26F4-0715-40F9-ADE3-CD2D33DBC9CB}" type="pres">
      <dgm:prSet presAssocID="{9CDFC15A-04B6-4F67-A84B-9857B7FE43B9}" presName="rootComposite" presStyleCnt="0"/>
      <dgm:spPr/>
      <dgm:t>
        <a:bodyPr/>
        <a:lstStyle/>
        <a:p>
          <a:endParaRPr lang="en-US"/>
        </a:p>
      </dgm:t>
    </dgm:pt>
    <dgm:pt modelId="{130BD53A-B9DB-4F5F-A5C7-DF915B9BE0F6}" type="pres">
      <dgm:prSet presAssocID="{9CDFC15A-04B6-4F67-A84B-9857B7FE43B9}" presName="rootText" presStyleLbl="node3" presStyleIdx="2" presStyleCnt="21" custScaleX="105364" custScaleY="123799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4926BCA-2EAE-4B23-8AAA-046A55091AFF}" type="pres">
      <dgm:prSet presAssocID="{9CDFC15A-04B6-4F67-A84B-9857B7FE43B9}" presName="rootConnector" presStyleLbl="node3" presStyleIdx="2" presStyleCnt="21"/>
      <dgm:spPr/>
      <dgm:t>
        <a:bodyPr/>
        <a:lstStyle/>
        <a:p>
          <a:endParaRPr lang="vi-VN"/>
        </a:p>
      </dgm:t>
    </dgm:pt>
    <dgm:pt modelId="{B9632F46-F2D8-4557-A684-FBCDCFEF28EE}" type="pres">
      <dgm:prSet presAssocID="{9CDFC15A-04B6-4F67-A84B-9857B7FE43B9}" presName="hierChild4" presStyleCnt="0"/>
      <dgm:spPr/>
      <dgm:t>
        <a:bodyPr/>
        <a:lstStyle/>
        <a:p>
          <a:endParaRPr lang="en-US"/>
        </a:p>
      </dgm:t>
    </dgm:pt>
    <dgm:pt modelId="{BC46B4AC-FA8B-4C7A-A30A-D0C2ED6EF61C}" type="pres">
      <dgm:prSet presAssocID="{9CDFC15A-04B6-4F67-A84B-9857B7FE43B9}" presName="hierChild5" presStyleCnt="0"/>
      <dgm:spPr/>
      <dgm:t>
        <a:bodyPr/>
        <a:lstStyle/>
        <a:p>
          <a:endParaRPr lang="en-US"/>
        </a:p>
      </dgm:t>
    </dgm:pt>
    <dgm:pt modelId="{9C563EFA-40AC-4E53-AF27-5DE194C37318}" type="pres">
      <dgm:prSet presAssocID="{706A51D3-82A6-4A07-9A12-98DE3D421210}" presName="Name37" presStyleLbl="parChTrans1D3" presStyleIdx="3" presStyleCnt="21"/>
      <dgm:spPr/>
      <dgm:t>
        <a:bodyPr/>
        <a:lstStyle/>
        <a:p>
          <a:endParaRPr lang="vi-VN"/>
        </a:p>
      </dgm:t>
    </dgm:pt>
    <dgm:pt modelId="{4EC6F66D-C77F-4C1A-AF00-C00F1A1C2D5F}" type="pres">
      <dgm:prSet presAssocID="{ECA15EF2-0C2B-4F97-8872-DD7205FA59E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63A64BE-8D28-4E00-9DFA-80B9DDD73A9B}" type="pres">
      <dgm:prSet presAssocID="{ECA15EF2-0C2B-4F97-8872-DD7205FA59E5}" presName="rootComposite" presStyleCnt="0"/>
      <dgm:spPr/>
      <dgm:t>
        <a:bodyPr/>
        <a:lstStyle/>
        <a:p>
          <a:endParaRPr lang="en-US"/>
        </a:p>
      </dgm:t>
    </dgm:pt>
    <dgm:pt modelId="{ADF0C2D3-B307-41BF-B445-DF03FC22271A}" type="pres">
      <dgm:prSet presAssocID="{ECA15EF2-0C2B-4F97-8872-DD7205FA59E5}" presName="rootText" presStyleLbl="node3" presStyleIdx="3" presStyleCnt="21" custScaleX="118412" custScaleY="129618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0041326-8A13-4957-9C9F-3C5839EEFCE5}" type="pres">
      <dgm:prSet presAssocID="{ECA15EF2-0C2B-4F97-8872-DD7205FA59E5}" presName="rootConnector" presStyleLbl="node3" presStyleIdx="3" presStyleCnt="21"/>
      <dgm:spPr/>
      <dgm:t>
        <a:bodyPr/>
        <a:lstStyle/>
        <a:p>
          <a:endParaRPr lang="vi-VN"/>
        </a:p>
      </dgm:t>
    </dgm:pt>
    <dgm:pt modelId="{86F3AD71-57D9-4068-BE5B-E34B6E3EB382}" type="pres">
      <dgm:prSet presAssocID="{ECA15EF2-0C2B-4F97-8872-DD7205FA59E5}" presName="hierChild4" presStyleCnt="0"/>
      <dgm:spPr/>
      <dgm:t>
        <a:bodyPr/>
        <a:lstStyle/>
        <a:p>
          <a:endParaRPr lang="en-US"/>
        </a:p>
      </dgm:t>
    </dgm:pt>
    <dgm:pt modelId="{E7863347-9465-4A5D-BCB2-E9B51CDDD082}" type="pres">
      <dgm:prSet presAssocID="{ECA15EF2-0C2B-4F97-8872-DD7205FA59E5}" presName="hierChild5" presStyleCnt="0"/>
      <dgm:spPr/>
      <dgm:t>
        <a:bodyPr/>
        <a:lstStyle/>
        <a:p>
          <a:endParaRPr lang="en-US"/>
        </a:p>
      </dgm:t>
    </dgm:pt>
    <dgm:pt modelId="{3B205359-C129-4F77-B092-CC8BB41F86F0}" type="pres">
      <dgm:prSet presAssocID="{02FAF5CC-8264-47BC-9272-F69D841F75B9}" presName="hierChild5" presStyleCnt="0"/>
      <dgm:spPr/>
      <dgm:t>
        <a:bodyPr/>
        <a:lstStyle/>
        <a:p>
          <a:endParaRPr lang="en-US"/>
        </a:p>
      </dgm:t>
    </dgm:pt>
    <dgm:pt modelId="{CBC853CC-7F9E-4973-83E0-5BE7A9B5C8F7}" type="pres">
      <dgm:prSet presAssocID="{1535669F-1914-4E4B-821A-F1BFBCF38205}" presName="Name37" presStyleLbl="parChTrans1D2" presStyleIdx="1" presStyleCnt="6"/>
      <dgm:spPr/>
      <dgm:t>
        <a:bodyPr/>
        <a:lstStyle/>
        <a:p>
          <a:endParaRPr lang="vi-VN"/>
        </a:p>
      </dgm:t>
    </dgm:pt>
    <dgm:pt modelId="{73B9DB1F-239B-4D25-826E-966C517DD8C7}" type="pres">
      <dgm:prSet presAssocID="{016B409F-1316-42A9-AB65-D31AF7C7FD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98E27EE-7031-4B59-8C03-A93F7E6F60C1}" type="pres">
      <dgm:prSet presAssocID="{016B409F-1316-42A9-AB65-D31AF7C7FD9B}" presName="rootComposite" presStyleCnt="0"/>
      <dgm:spPr/>
      <dgm:t>
        <a:bodyPr/>
        <a:lstStyle/>
        <a:p>
          <a:endParaRPr lang="en-US"/>
        </a:p>
      </dgm:t>
    </dgm:pt>
    <dgm:pt modelId="{6BEB3DEB-0A3C-44DC-B00D-6BDA4834515F}" type="pres">
      <dgm:prSet presAssocID="{016B409F-1316-42A9-AB65-D31AF7C7FD9B}" presName="rootText" presStyleLbl="node2" presStyleIdx="1" presStyleCnt="6" custScaleX="111183" custLinFactNeighborY="8108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A89B9D3-FCB7-470F-87DD-276B63C4AC2C}" type="pres">
      <dgm:prSet presAssocID="{016B409F-1316-42A9-AB65-D31AF7C7FD9B}" presName="rootConnector" presStyleLbl="node2" presStyleIdx="1" presStyleCnt="6"/>
      <dgm:spPr/>
      <dgm:t>
        <a:bodyPr/>
        <a:lstStyle/>
        <a:p>
          <a:endParaRPr lang="vi-VN"/>
        </a:p>
      </dgm:t>
    </dgm:pt>
    <dgm:pt modelId="{61AB1305-5A30-49FB-B2CC-46124E4518FB}" type="pres">
      <dgm:prSet presAssocID="{016B409F-1316-42A9-AB65-D31AF7C7FD9B}" presName="hierChild4" presStyleCnt="0"/>
      <dgm:spPr/>
      <dgm:t>
        <a:bodyPr/>
        <a:lstStyle/>
        <a:p>
          <a:endParaRPr lang="en-US"/>
        </a:p>
      </dgm:t>
    </dgm:pt>
    <dgm:pt modelId="{2EB848F8-1370-491A-8B3B-43556FD02486}" type="pres">
      <dgm:prSet presAssocID="{746D820C-B75B-4AE6-A8EC-5019B5BA8DF5}" presName="Name37" presStyleLbl="parChTrans1D3" presStyleIdx="4" presStyleCnt="21"/>
      <dgm:spPr/>
      <dgm:t>
        <a:bodyPr/>
        <a:lstStyle/>
        <a:p>
          <a:endParaRPr lang="vi-VN"/>
        </a:p>
      </dgm:t>
    </dgm:pt>
    <dgm:pt modelId="{FB39E8EF-C4CB-43B5-9A18-7EE2C1A284B5}" type="pres">
      <dgm:prSet presAssocID="{6A6A700F-0BB2-455D-A6F8-47FE9945976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06A3975-7356-49F1-BBBB-DC4E8A0C4D80}" type="pres">
      <dgm:prSet presAssocID="{6A6A700F-0BB2-455D-A6F8-47FE99459766}" presName="rootComposite" presStyleCnt="0"/>
      <dgm:spPr/>
      <dgm:t>
        <a:bodyPr/>
        <a:lstStyle/>
        <a:p>
          <a:endParaRPr lang="en-US"/>
        </a:p>
      </dgm:t>
    </dgm:pt>
    <dgm:pt modelId="{2594FD9C-B96B-44B2-9F5E-5DA0AF35DF4A}" type="pres">
      <dgm:prSet presAssocID="{6A6A700F-0BB2-455D-A6F8-47FE99459766}" presName="rootText" presStyleLbl="node3" presStyleIdx="4" presStyleCnt="21" custScaleY="123370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AC7A5D24-F47C-42F5-8DB0-983C6C0E0156}" type="pres">
      <dgm:prSet presAssocID="{6A6A700F-0BB2-455D-A6F8-47FE99459766}" presName="rootConnector" presStyleLbl="node3" presStyleIdx="4" presStyleCnt="21"/>
      <dgm:spPr/>
      <dgm:t>
        <a:bodyPr/>
        <a:lstStyle/>
        <a:p>
          <a:endParaRPr lang="vi-VN"/>
        </a:p>
      </dgm:t>
    </dgm:pt>
    <dgm:pt modelId="{B3D47DE5-0C08-414D-812A-D2FD99E3088F}" type="pres">
      <dgm:prSet presAssocID="{6A6A700F-0BB2-455D-A6F8-47FE99459766}" presName="hierChild4" presStyleCnt="0"/>
      <dgm:spPr/>
      <dgm:t>
        <a:bodyPr/>
        <a:lstStyle/>
        <a:p>
          <a:endParaRPr lang="en-US"/>
        </a:p>
      </dgm:t>
    </dgm:pt>
    <dgm:pt modelId="{707F9275-5BDB-46F7-B98E-74C80939305E}" type="pres">
      <dgm:prSet presAssocID="{6A6A700F-0BB2-455D-A6F8-47FE99459766}" presName="hierChild5" presStyleCnt="0"/>
      <dgm:spPr/>
      <dgm:t>
        <a:bodyPr/>
        <a:lstStyle/>
        <a:p>
          <a:endParaRPr lang="en-US"/>
        </a:p>
      </dgm:t>
    </dgm:pt>
    <dgm:pt modelId="{32212C7D-BBC3-4CB6-9FD8-B2CAA5240B27}" type="pres">
      <dgm:prSet presAssocID="{68A51637-F83B-4BBD-B215-313CB72863E8}" presName="Name37" presStyleLbl="parChTrans1D3" presStyleIdx="5" presStyleCnt="21"/>
      <dgm:spPr/>
      <dgm:t>
        <a:bodyPr/>
        <a:lstStyle/>
        <a:p>
          <a:endParaRPr lang="vi-VN"/>
        </a:p>
      </dgm:t>
    </dgm:pt>
    <dgm:pt modelId="{0192162C-1AD2-49AC-B67B-8343BCBC7CB6}" type="pres">
      <dgm:prSet presAssocID="{B1697648-7A40-45B0-8E0E-C3DC17A395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A85A65-E59F-4DE8-A141-DBD174AA8F00}" type="pres">
      <dgm:prSet presAssocID="{B1697648-7A40-45B0-8E0E-C3DC17A395FB}" presName="rootComposite" presStyleCnt="0"/>
      <dgm:spPr/>
      <dgm:t>
        <a:bodyPr/>
        <a:lstStyle/>
        <a:p>
          <a:endParaRPr lang="en-US"/>
        </a:p>
      </dgm:t>
    </dgm:pt>
    <dgm:pt modelId="{47483987-51A7-4CE6-9C6D-4A0DE77D2FC3}" type="pres">
      <dgm:prSet presAssocID="{B1697648-7A40-45B0-8E0E-C3DC17A395FB}" presName="rootText" presStyleLbl="node3" presStyleIdx="5" presStyleCnt="21" custScaleX="97249" custScaleY="146795" custLinFactNeighborY="-1908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B77E733-80E8-473F-BC51-6BA62B131DE3}" type="pres">
      <dgm:prSet presAssocID="{B1697648-7A40-45B0-8E0E-C3DC17A395FB}" presName="rootConnector" presStyleLbl="node3" presStyleIdx="5" presStyleCnt="21"/>
      <dgm:spPr/>
      <dgm:t>
        <a:bodyPr/>
        <a:lstStyle/>
        <a:p>
          <a:endParaRPr lang="vi-VN"/>
        </a:p>
      </dgm:t>
    </dgm:pt>
    <dgm:pt modelId="{0431E5E4-B963-435F-B0F4-6F7E5EAAF92C}" type="pres">
      <dgm:prSet presAssocID="{B1697648-7A40-45B0-8E0E-C3DC17A395FB}" presName="hierChild4" presStyleCnt="0"/>
      <dgm:spPr/>
      <dgm:t>
        <a:bodyPr/>
        <a:lstStyle/>
        <a:p>
          <a:endParaRPr lang="en-US"/>
        </a:p>
      </dgm:t>
    </dgm:pt>
    <dgm:pt modelId="{711770C0-AE66-4444-885F-74E7B310622C}" type="pres">
      <dgm:prSet presAssocID="{B1697648-7A40-45B0-8E0E-C3DC17A395FB}" presName="hierChild5" presStyleCnt="0"/>
      <dgm:spPr/>
      <dgm:t>
        <a:bodyPr/>
        <a:lstStyle/>
        <a:p>
          <a:endParaRPr lang="en-US"/>
        </a:p>
      </dgm:t>
    </dgm:pt>
    <dgm:pt modelId="{65AE0873-2784-42D6-88CF-7B2FEC9FC270}" type="pres">
      <dgm:prSet presAssocID="{5485D1CA-174B-4362-8C40-170E4B880449}" presName="Name37" presStyleLbl="parChTrans1D3" presStyleIdx="6" presStyleCnt="21"/>
      <dgm:spPr/>
      <dgm:t>
        <a:bodyPr/>
        <a:lstStyle/>
        <a:p>
          <a:endParaRPr lang="vi-VN"/>
        </a:p>
      </dgm:t>
    </dgm:pt>
    <dgm:pt modelId="{1BE7FFF9-F9FA-4F40-A5A4-E1CDB6BD9B34}" type="pres">
      <dgm:prSet presAssocID="{A4AC5632-837B-44AB-9458-07C8A56E0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AA48B6-D79E-4646-87A8-782D105E76AD}" type="pres">
      <dgm:prSet presAssocID="{A4AC5632-837B-44AB-9458-07C8A56E09F1}" presName="rootComposite" presStyleCnt="0"/>
      <dgm:spPr/>
      <dgm:t>
        <a:bodyPr/>
        <a:lstStyle/>
        <a:p>
          <a:endParaRPr lang="en-US"/>
        </a:p>
      </dgm:t>
    </dgm:pt>
    <dgm:pt modelId="{9412DE2C-1064-45F2-8E4B-5F784131D5D3}" type="pres">
      <dgm:prSet presAssocID="{A4AC5632-837B-44AB-9458-07C8A56E09F1}" presName="rootText" presStyleLbl="node3" presStyleIdx="6" presStyleCnt="21" custScaleY="14275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909E3CE-8D76-4404-9265-4424BFF47CD8}" type="pres">
      <dgm:prSet presAssocID="{A4AC5632-837B-44AB-9458-07C8A56E09F1}" presName="rootConnector" presStyleLbl="node3" presStyleIdx="6" presStyleCnt="21"/>
      <dgm:spPr/>
      <dgm:t>
        <a:bodyPr/>
        <a:lstStyle/>
        <a:p>
          <a:endParaRPr lang="vi-VN"/>
        </a:p>
      </dgm:t>
    </dgm:pt>
    <dgm:pt modelId="{99EA8737-8F13-4521-8568-D710CEF3BBF4}" type="pres">
      <dgm:prSet presAssocID="{A4AC5632-837B-44AB-9458-07C8A56E09F1}" presName="hierChild4" presStyleCnt="0"/>
      <dgm:spPr/>
      <dgm:t>
        <a:bodyPr/>
        <a:lstStyle/>
        <a:p>
          <a:endParaRPr lang="en-US"/>
        </a:p>
      </dgm:t>
    </dgm:pt>
    <dgm:pt modelId="{F7CA6120-B7A3-4B44-8351-D1298B9D8EAD}" type="pres">
      <dgm:prSet presAssocID="{A4AC5632-837B-44AB-9458-07C8A56E09F1}" presName="hierChild5" presStyleCnt="0"/>
      <dgm:spPr/>
      <dgm:t>
        <a:bodyPr/>
        <a:lstStyle/>
        <a:p>
          <a:endParaRPr lang="en-US"/>
        </a:p>
      </dgm:t>
    </dgm:pt>
    <dgm:pt modelId="{0909F7AE-9813-4FCB-B437-122F8D1E101D}" type="pres">
      <dgm:prSet presAssocID="{016B409F-1316-42A9-AB65-D31AF7C7FD9B}" presName="hierChild5" presStyleCnt="0"/>
      <dgm:spPr/>
      <dgm:t>
        <a:bodyPr/>
        <a:lstStyle/>
        <a:p>
          <a:endParaRPr lang="en-US"/>
        </a:p>
      </dgm:t>
    </dgm:pt>
    <dgm:pt modelId="{6949B4BC-7BD2-4077-A966-FAFEE7F35DBC}" type="pres">
      <dgm:prSet presAssocID="{A64A9F8C-E6DA-4DEC-8576-AF48CBA927F5}" presName="Name37" presStyleLbl="parChTrans1D2" presStyleIdx="2" presStyleCnt="6"/>
      <dgm:spPr/>
      <dgm:t>
        <a:bodyPr/>
        <a:lstStyle/>
        <a:p>
          <a:endParaRPr lang="en-US"/>
        </a:p>
      </dgm:t>
    </dgm:pt>
    <dgm:pt modelId="{B6993F3D-6898-4B4D-83CA-7F3D1EE0BF11}" type="pres">
      <dgm:prSet presAssocID="{A4B67ED4-E47D-4C85-85DE-BF37ACDA55AF}" presName="hierRoot2" presStyleCnt="0">
        <dgm:presLayoutVars>
          <dgm:hierBranch val="init"/>
        </dgm:presLayoutVars>
      </dgm:prSet>
      <dgm:spPr/>
    </dgm:pt>
    <dgm:pt modelId="{91E03765-B564-4D7E-8529-AE1EB005358F}" type="pres">
      <dgm:prSet presAssocID="{A4B67ED4-E47D-4C85-85DE-BF37ACDA55AF}" presName="rootComposite" presStyleCnt="0"/>
      <dgm:spPr/>
    </dgm:pt>
    <dgm:pt modelId="{6799577B-9251-43A9-A57B-5E825131FA9A}" type="pres">
      <dgm:prSet presAssocID="{A4B67ED4-E47D-4C85-85DE-BF37ACDA55AF}" presName="rootText" presStyleLbl="node2" presStyleIdx="2" presStyleCnt="6" custScaleX="104254" custScaleY="103094" custLinFactNeighborY="81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AFD758-8617-475D-8B89-4018CEF53718}" type="pres">
      <dgm:prSet presAssocID="{A4B67ED4-E47D-4C85-85DE-BF37ACDA55AF}" presName="rootConnector" presStyleLbl="node2" presStyleIdx="2" presStyleCnt="6"/>
      <dgm:spPr/>
      <dgm:t>
        <a:bodyPr/>
        <a:lstStyle/>
        <a:p>
          <a:endParaRPr lang="en-US"/>
        </a:p>
      </dgm:t>
    </dgm:pt>
    <dgm:pt modelId="{17E55EF3-1816-4A9F-A703-6572D47CA5E1}" type="pres">
      <dgm:prSet presAssocID="{A4B67ED4-E47D-4C85-85DE-BF37ACDA55AF}" presName="hierChild4" presStyleCnt="0"/>
      <dgm:spPr/>
    </dgm:pt>
    <dgm:pt modelId="{B359AAB6-4C5D-4D65-8627-F0DA8106EEFA}" type="pres">
      <dgm:prSet presAssocID="{EEB0C2F4-6557-4A58-9F4D-18740B49583D}" presName="Name37" presStyleLbl="parChTrans1D3" presStyleIdx="7" presStyleCnt="21"/>
      <dgm:spPr/>
      <dgm:t>
        <a:bodyPr/>
        <a:lstStyle/>
        <a:p>
          <a:endParaRPr lang="en-US"/>
        </a:p>
      </dgm:t>
    </dgm:pt>
    <dgm:pt modelId="{A1F33DAE-386B-4F50-8193-A7A6E4450714}" type="pres">
      <dgm:prSet presAssocID="{D7E11F4B-BC39-449E-9619-0EC36B1CB35D}" presName="hierRoot2" presStyleCnt="0">
        <dgm:presLayoutVars>
          <dgm:hierBranch val="init"/>
        </dgm:presLayoutVars>
      </dgm:prSet>
      <dgm:spPr/>
    </dgm:pt>
    <dgm:pt modelId="{FDAA59BF-A116-4D57-A8DF-E96188D0C0CB}" type="pres">
      <dgm:prSet presAssocID="{D7E11F4B-BC39-449E-9619-0EC36B1CB35D}" presName="rootComposite" presStyleCnt="0"/>
      <dgm:spPr/>
    </dgm:pt>
    <dgm:pt modelId="{143B8997-5A87-4761-8DD6-08C01848D917}" type="pres">
      <dgm:prSet presAssocID="{D7E11F4B-BC39-449E-9619-0EC36B1CB35D}" presName="rootText" presStyleLbl="node3" presStyleIdx="7" presStyleCnt="21" custScaleY="135261" custLinFactNeighborX="-4670" custLinFactNeighborY="104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3CBF2C-5A93-4DF2-A5D1-47B1DD59ED70}" type="pres">
      <dgm:prSet presAssocID="{D7E11F4B-BC39-449E-9619-0EC36B1CB35D}" presName="rootConnector" presStyleLbl="node3" presStyleIdx="7" presStyleCnt="21"/>
      <dgm:spPr/>
      <dgm:t>
        <a:bodyPr/>
        <a:lstStyle/>
        <a:p>
          <a:endParaRPr lang="en-US"/>
        </a:p>
      </dgm:t>
    </dgm:pt>
    <dgm:pt modelId="{7B60137C-D2DB-40B8-8120-78515C01A89F}" type="pres">
      <dgm:prSet presAssocID="{D7E11F4B-BC39-449E-9619-0EC36B1CB35D}" presName="hierChild4" presStyleCnt="0"/>
      <dgm:spPr/>
    </dgm:pt>
    <dgm:pt modelId="{85642595-0B0F-4275-8127-37B5AB6FD3E3}" type="pres">
      <dgm:prSet presAssocID="{D7E11F4B-BC39-449E-9619-0EC36B1CB35D}" presName="hierChild5" presStyleCnt="0"/>
      <dgm:spPr/>
    </dgm:pt>
    <dgm:pt modelId="{B3042E84-AD0F-484B-8C84-E4FFA921124A}" type="pres">
      <dgm:prSet presAssocID="{84B9E8D3-B339-4C95-B9DE-AFD2FADC078D}" presName="Name37" presStyleLbl="parChTrans1D3" presStyleIdx="8" presStyleCnt="21"/>
      <dgm:spPr/>
      <dgm:t>
        <a:bodyPr/>
        <a:lstStyle/>
        <a:p>
          <a:endParaRPr lang="en-US"/>
        </a:p>
      </dgm:t>
    </dgm:pt>
    <dgm:pt modelId="{F6B39187-48AF-4D0E-978D-5A66FBB83C56}" type="pres">
      <dgm:prSet presAssocID="{48F999B3-A4B4-4CA8-9DE2-7AA957B5EA89}" presName="hierRoot2" presStyleCnt="0">
        <dgm:presLayoutVars>
          <dgm:hierBranch val="init"/>
        </dgm:presLayoutVars>
      </dgm:prSet>
      <dgm:spPr/>
    </dgm:pt>
    <dgm:pt modelId="{7EC8AEBD-B044-4F9F-A998-898BAF86343D}" type="pres">
      <dgm:prSet presAssocID="{48F999B3-A4B4-4CA8-9DE2-7AA957B5EA89}" presName="rootComposite" presStyleCnt="0"/>
      <dgm:spPr/>
    </dgm:pt>
    <dgm:pt modelId="{20C27A49-DEDF-480C-9E96-6C9D9F916BCF}" type="pres">
      <dgm:prSet presAssocID="{48F999B3-A4B4-4CA8-9DE2-7AA957B5EA89}" presName="rootText" presStyleLbl="node3" presStyleIdx="8" presStyleCnt="21" custScaleY="1345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BD0FC-4FC4-42F2-8A40-8A492A5A64DE}" type="pres">
      <dgm:prSet presAssocID="{48F999B3-A4B4-4CA8-9DE2-7AA957B5EA89}" presName="rootConnector" presStyleLbl="node3" presStyleIdx="8" presStyleCnt="21"/>
      <dgm:spPr/>
      <dgm:t>
        <a:bodyPr/>
        <a:lstStyle/>
        <a:p>
          <a:endParaRPr lang="en-US"/>
        </a:p>
      </dgm:t>
    </dgm:pt>
    <dgm:pt modelId="{5AAD31E1-7248-4BCC-89B7-F48E9E87033B}" type="pres">
      <dgm:prSet presAssocID="{48F999B3-A4B4-4CA8-9DE2-7AA957B5EA89}" presName="hierChild4" presStyleCnt="0"/>
      <dgm:spPr/>
    </dgm:pt>
    <dgm:pt modelId="{7034E546-3E58-49C3-8ED3-157124B7785A}" type="pres">
      <dgm:prSet presAssocID="{48F999B3-A4B4-4CA8-9DE2-7AA957B5EA89}" presName="hierChild5" presStyleCnt="0"/>
      <dgm:spPr/>
    </dgm:pt>
    <dgm:pt modelId="{6DD46C2C-0497-4B37-8C41-C3EB7033E085}" type="pres">
      <dgm:prSet presAssocID="{5C96C3D0-8A33-4B68-BE6B-86E43C8D3413}" presName="Name37" presStyleLbl="parChTrans1D3" presStyleIdx="9" presStyleCnt="21"/>
      <dgm:spPr/>
      <dgm:t>
        <a:bodyPr/>
        <a:lstStyle/>
        <a:p>
          <a:endParaRPr lang="en-US"/>
        </a:p>
      </dgm:t>
    </dgm:pt>
    <dgm:pt modelId="{EC8FF3EB-78E6-4875-913D-125DAAF0E510}" type="pres">
      <dgm:prSet presAssocID="{FCDF982C-07CC-4F5B-8711-05373EDB0F0A}" presName="hierRoot2" presStyleCnt="0">
        <dgm:presLayoutVars>
          <dgm:hierBranch val="init"/>
        </dgm:presLayoutVars>
      </dgm:prSet>
      <dgm:spPr/>
    </dgm:pt>
    <dgm:pt modelId="{689333F0-6AFB-4C5F-B98A-8DF6F7BE5A84}" type="pres">
      <dgm:prSet presAssocID="{FCDF982C-07CC-4F5B-8711-05373EDB0F0A}" presName="rootComposite" presStyleCnt="0"/>
      <dgm:spPr/>
    </dgm:pt>
    <dgm:pt modelId="{DB2A392A-6DEC-4E2A-8410-AC20EF53F1E2}" type="pres">
      <dgm:prSet presAssocID="{FCDF982C-07CC-4F5B-8711-05373EDB0F0A}" presName="rootText" presStyleLbl="node3" presStyleIdx="9" presStyleCnt="21" custScaleX="110508" custScaleY="1141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7798D8-72D2-4019-8AB1-C52738CDC469}" type="pres">
      <dgm:prSet presAssocID="{FCDF982C-07CC-4F5B-8711-05373EDB0F0A}" presName="rootConnector" presStyleLbl="node3" presStyleIdx="9" presStyleCnt="21"/>
      <dgm:spPr/>
      <dgm:t>
        <a:bodyPr/>
        <a:lstStyle/>
        <a:p>
          <a:endParaRPr lang="en-US"/>
        </a:p>
      </dgm:t>
    </dgm:pt>
    <dgm:pt modelId="{129B2D63-C536-4EFC-8ECD-477FA38009F1}" type="pres">
      <dgm:prSet presAssocID="{FCDF982C-07CC-4F5B-8711-05373EDB0F0A}" presName="hierChild4" presStyleCnt="0"/>
      <dgm:spPr/>
    </dgm:pt>
    <dgm:pt modelId="{58F9AB75-EA13-433A-AD3D-4A8CCCE7C99B}" type="pres">
      <dgm:prSet presAssocID="{FCDF982C-07CC-4F5B-8711-05373EDB0F0A}" presName="hierChild5" presStyleCnt="0"/>
      <dgm:spPr/>
    </dgm:pt>
    <dgm:pt modelId="{31F250B6-6F09-479B-BCC4-A9D0D9AF5BDB}" type="pres">
      <dgm:prSet presAssocID="{62E78706-FE56-4DC1-8813-5D06EC473076}" presName="Name37" presStyleLbl="parChTrans1D3" presStyleIdx="10" presStyleCnt="21"/>
      <dgm:spPr/>
      <dgm:t>
        <a:bodyPr/>
        <a:lstStyle/>
        <a:p>
          <a:endParaRPr lang="en-US"/>
        </a:p>
      </dgm:t>
    </dgm:pt>
    <dgm:pt modelId="{5BDC8238-3B4B-41A5-AD73-1C8C4298A930}" type="pres">
      <dgm:prSet presAssocID="{20B821D7-3333-4C5D-97D4-CD89C743A3D7}" presName="hierRoot2" presStyleCnt="0">
        <dgm:presLayoutVars>
          <dgm:hierBranch val="init"/>
        </dgm:presLayoutVars>
      </dgm:prSet>
      <dgm:spPr/>
    </dgm:pt>
    <dgm:pt modelId="{BEE42300-22FD-4889-8EE2-158BAED1095F}" type="pres">
      <dgm:prSet presAssocID="{20B821D7-3333-4C5D-97D4-CD89C743A3D7}" presName="rootComposite" presStyleCnt="0"/>
      <dgm:spPr/>
    </dgm:pt>
    <dgm:pt modelId="{D6AC5623-F558-4ABD-ACBF-4E02ED2CB4C0}" type="pres">
      <dgm:prSet presAssocID="{20B821D7-3333-4C5D-97D4-CD89C743A3D7}" presName="rootText" presStyleLbl="node3" presStyleIdx="10" presStyleCnt="21" custScaleX="1101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750FF9-A7FD-422B-802D-9710AEF76473}" type="pres">
      <dgm:prSet presAssocID="{20B821D7-3333-4C5D-97D4-CD89C743A3D7}" presName="rootConnector" presStyleLbl="node3" presStyleIdx="10" presStyleCnt="21"/>
      <dgm:spPr/>
      <dgm:t>
        <a:bodyPr/>
        <a:lstStyle/>
        <a:p>
          <a:endParaRPr lang="en-US"/>
        </a:p>
      </dgm:t>
    </dgm:pt>
    <dgm:pt modelId="{DE81790E-EAE0-4B02-95CF-A25A602F2E3E}" type="pres">
      <dgm:prSet presAssocID="{20B821D7-3333-4C5D-97D4-CD89C743A3D7}" presName="hierChild4" presStyleCnt="0"/>
      <dgm:spPr/>
    </dgm:pt>
    <dgm:pt modelId="{F70BE32F-56F8-40CC-93E2-E8F36258A847}" type="pres">
      <dgm:prSet presAssocID="{20B821D7-3333-4C5D-97D4-CD89C743A3D7}" presName="hierChild5" presStyleCnt="0"/>
      <dgm:spPr/>
    </dgm:pt>
    <dgm:pt modelId="{AEE029C7-5620-4B94-8C7C-383D32F6B87C}" type="pres">
      <dgm:prSet presAssocID="{33902C2A-F9FC-4B3C-B900-D40CB5342C95}" presName="Name37" presStyleLbl="parChTrans1D3" presStyleIdx="11" presStyleCnt="21"/>
      <dgm:spPr/>
      <dgm:t>
        <a:bodyPr/>
        <a:lstStyle/>
        <a:p>
          <a:endParaRPr lang="en-US"/>
        </a:p>
      </dgm:t>
    </dgm:pt>
    <dgm:pt modelId="{E5601691-FBA9-4D9A-BF2A-3CEFD4F486DD}" type="pres">
      <dgm:prSet presAssocID="{14272924-9174-4C15-98FA-0D77FCE6E1E3}" presName="hierRoot2" presStyleCnt="0">
        <dgm:presLayoutVars>
          <dgm:hierBranch val="init"/>
        </dgm:presLayoutVars>
      </dgm:prSet>
      <dgm:spPr/>
    </dgm:pt>
    <dgm:pt modelId="{9E80F47C-7794-4E09-A040-F2E06CE9B30E}" type="pres">
      <dgm:prSet presAssocID="{14272924-9174-4C15-98FA-0D77FCE6E1E3}" presName="rootComposite" presStyleCnt="0"/>
      <dgm:spPr/>
    </dgm:pt>
    <dgm:pt modelId="{E19356AB-F51A-49C0-951E-65385D4692FC}" type="pres">
      <dgm:prSet presAssocID="{14272924-9174-4C15-98FA-0D77FCE6E1E3}" presName="rootText" presStyleLbl="node3" presStyleIdx="11" presStyleCnt="21" custScaleX="121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487B03-0924-42AB-8902-52DA511F3015}" type="pres">
      <dgm:prSet presAssocID="{14272924-9174-4C15-98FA-0D77FCE6E1E3}" presName="rootConnector" presStyleLbl="node3" presStyleIdx="11" presStyleCnt="21"/>
      <dgm:spPr/>
      <dgm:t>
        <a:bodyPr/>
        <a:lstStyle/>
        <a:p>
          <a:endParaRPr lang="en-US"/>
        </a:p>
      </dgm:t>
    </dgm:pt>
    <dgm:pt modelId="{B0DB9FE7-B463-46F6-930E-29535B34E84D}" type="pres">
      <dgm:prSet presAssocID="{14272924-9174-4C15-98FA-0D77FCE6E1E3}" presName="hierChild4" presStyleCnt="0"/>
      <dgm:spPr/>
    </dgm:pt>
    <dgm:pt modelId="{5AA2A558-2474-47B5-9115-0C69275831B1}" type="pres">
      <dgm:prSet presAssocID="{14272924-9174-4C15-98FA-0D77FCE6E1E3}" presName="hierChild5" presStyleCnt="0"/>
      <dgm:spPr/>
    </dgm:pt>
    <dgm:pt modelId="{031CD986-6E39-4FCB-A74B-4D0794F07030}" type="pres">
      <dgm:prSet presAssocID="{A4B67ED4-E47D-4C85-85DE-BF37ACDA55AF}" presName="hierChild5" presStyleCnt="0"/>
      <dgm:spPr/>
    </dgm:pt>
    <dgm:pt modelId="{509385E5-44FD-40D2-B2E8-0B2E5912226E}" type="pres">
      <dgm:prSet presAssocID="{04599805-74C5-4273-901F-AB4205B5D51F}" presName="Name37" presStyleLbl="parChTrans1D2" presStyleIdx="3" presStyleCnt="6"/>
      <dgm:spPr/>
      <dgm:t>
        <a:bodyPr/>
        <a:lstStyle/>
        <a:p>
          <a:endParaRPr lang="vi-VN"/>
        </a:p>
      </dgm:t>
    </dgm:pt>
    <dgm:pt modelId="{579C6F83-46A5-4713-9675-5F9EAB6B0907}" type="pres">
      <dgm:prSet presAssocID="{A599D2BC-AF62-40F9-AB75-0ED63473DA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104F4B4-F5E0-43D5-9004-0B81E0AF4288}" type="pres">
      <dgm:prSet presAssocID="{A599D2BC-AF62-40F9-AB75-0ED63473DA63}" presName="rootComposite" presStyleCnt="0"/>
      <dgm:spPr/>
      <dgm:t>
        <a:bodyPr/>
        <a:lstStyle/>
        <a:p>
          <a:endParaRPr lang="en-US"/>
        </a:p>
      </dgm:t>
    </dgm:pt>
    <dgm:pt modelId="{8FE4260B-AEC1-4B65-84C7-ECB33A1DC093}" type="pres">
      <dgm:prSet presAssocID="{A599D2BC-AF62-40F9-AB75-0ED63473DA63}" presName="rootText" presStyleLbl="node2" presStyleIdx="3" presStyleCnt="6" custScaleX="124761" custLinFactNeighborX="12791" custLinFactNeighborY="8696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vi-VN"/>
        </a:p>
      </dgm:t>
    </dgm:pt>
    <dgm:pt modelId="{97F8CFB9-3A90-4FCF-B5F2-92D300202F5C}" type="pres">
      <dgm:prSet presAssocID="{A599D2BC-AF62-40F9-AB75-0ED63473DA63}" presName="rootConnector" presStyleLbl="node2" presStyleIdx="3" presStyleCnt="6"/>
      <dgm:spPr/>
      <dgm:t>
        <a:bodyPr/>
        <a:lstStyle/>
        <a:p>
          <a:endParaRPr lang="vi-VN"/>
        </a:p>
      </dgm:t>
    </dgm:pt>
    <dgm:pt modelId="{8E5AEA80-CBFD-4118-BB03-ECAA36A6BE7D}" type="pres">
      <dgm:prSet presAssocID="{A599D2BC-AF62-40F9-AB75-0ED63473DA63}" presName="hierChild4" presStyleCnt="0"/>
      <dgm:spPr/>
      <dgm:t>
        <a:bodyPr/>
        <a:lstStyle/>
        <a:p>
          <a:endParaRPr lang="en-US"/>
        </a:p>
      </dgm:t>
    </dgm:pt>
    <dgm:pt modelId="{411FEE88-196B-4577-AEE2-25A0079B99CB}" type="pres">
      <dgm:prSet presAssocID="{B08F882A-2CFE-4189-98E3-24D084C106FB}" presName="Name37" presStyleLbl="parChTrans1D3" presStyleIdx="12" presStyleCnt="21"/>
      <dgm:spPr/>
      <dgm:t>
        <a:bodyPr/>
        <a:lstStyle/>
        <a:p>
          <a:endParaRPr lang="en-US"/>
        </a:p>
      </dgm:t>
    </dgm:pt>
    <dgm:pt modelId="{A9B8AF3B-F2F2-432A-8215-5CEE35C9C931}" type="pres">
      <dgm:prSet presAssocID="{6437192D-8FBA-41C9-B929-DA3DACA6C201}" presName="hierRoot2" presStyleCnt="0">
        <dgm:presLayoutVars>
          <dgm:hierBranch val="init"/>
        </dgm:presLayoutVars>
      </dgm:prSet>
      <dgm:spPr/>
    </dgm:pt>
    <dgm:pt modelId="{48991D44-46D0-4B88-BB95-5C819644050C}" type="pres">
      <dgm:prSet presAssocID="{6437192D-8FBA-41C9-B929-DA3DACA6C201}" presName="rootComposite" presStyleCnt="0"/>
      <dgm:spPr/>
    </dgm:pt>
    <dgm:pt modelId="{245AE60D-7FD5-415C-8B71-3D1460078AF4}" type="pres">
      <dgm:prSet presAssocID="{6437192D-8FBA-41C9-B929-DA3DACA6C201}" presName="rootText" presStyleLbl="node3" presStyleIdx="12" presStyleCnt="21" custScaleX="103669" custScaleY="134400" custLinFactNeighborX="130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DC42FD-15D4-4A99-AA35-AC2B27DB0CF1}" type="pres">
      <dgm:prSet presAssocID="{6437192D-8FBA-41C9-B929-DA3DACA6C201}" presName="rootConnector" presStyleLbl="node3" presStyleIdx="12" presStyleCnt="21"/>
      <dgm:spPr/>
      <dgm:t>
        <a:bodyPr/>
        <a:lstStyle/>
        <a:p>
          <a:endParaRPr lang="en-US"/>
        </a:p>
      </dgm:t>
    </dgm:pt>
    <dgm:pt modelId="{CD7A40B7-239C-412D-A620-C6B7FBD95ECE}" type="pres">
      <dgm:prSet presAssocID="{6437192D-8FBA-41C9-B929-DA3DACA6C201}" presName="hierChild4" presStyleCnt="0"/>
      <dgm:spPr/>
    </dgm:pt>
    <dgm:pt modelId="{C24E1FD0-DBAF-4295-9036-F283BE5AB730}" type="pres">
      <dgm:prSet presAssocID="{6437192D-8FBA-41C9-B929-DA3DACA6C201}" presName="hierChild5" presStyleCnt="0"/>
      <dgm:spPr/>
    </dgm:pt>
    <dgm:pt modelId="{B73095C7-B376-4670-A4DE-F60A121610A5}" type="pres">
      <dgm:prSet presAssocID="{5DCAE40F-B34A-4F13-9DC5-7C70A8B2A934}" presName="Name37" presStyleLbl="parChTrans1D3" presStyleIdx="13" presStyleCnt="21"/>
      <dgm:spPr/>
      <dgm:t>
        <a:bodyPr/>
        <a:lstStyle/>
        <a:p>
          <a:endParaRPr lang="vi-VN"/>
        </a:p>
      </dgm:t>
    </dgm:pt>
    <dgm:pt modelId="{5F1E883E-BA54-42D1-B2ED-9ED3949FD1E3}" type="pres">
      <dgm:prSet presAssocID="{A7D9FEA7-7351-4366-9242-B2C66EAA490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15E855F-7C14-4B0A-AD92-D002E2A170F0}" type="pres">
      <dgm:prSet presAssocID="{A7D9FEA7-7351-4366-9242-B2C66EAA4900}" presName="rootComposite" presStyleCnt="0"/>
      <dgm:spPr/>
      <dgm:t>
        <a:bodyPr/>
        <a:lstStyle/>
        <a:p>
          <a:endParaRPr lang="en-US"/>
        </a:p>
      </dgm:t>
    </dgm:pt>
    <dgm:pt modelId="{BC3CF5C6-A922-40D0-A270-6A3A0281F939}" type="pres">
      <dgm:prSet presAssocID="{A7D9FEA7-7351-4366-9242-B2C66EAA4900}" presName="rootText" presStyleLbl="node3" presStyleIdx="13" presStyleCnt="21" custScaleX="107776" custScaleY="138996" custLinFactNeighborX="7838" custLinFactNeighborY="5510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3ADA004E-3515-4C1E-ACA5-11C8FF6ABA9B}" type="pres">
      <dgm:prSet presAssocID="{A7D9FEA7-7351-4366-9242-B2C66EAA4900}" presName="rootConnector" presStyleLbl="node3" presStyleIdx="13" presStyleCnt="21"/>
      <dgm:spPr/>
      <dgm:t>
        <a:bodyPr/>
        <a:lstStyle/>
        <a:p>
          <a:endParaRPr lang="vi-VN"/>
        </a:p>
      </dgm:t>
    </dgm:pt>
    <dgm:pt modelId="{D430F425-7FEB-47E0-AA57-DC585EE64FB1}" type="pres">
      <dgm:prSet presAssocID="{A7D9FEA7-7351-4366-9242-B2C66EAA4900}" presName="hierChild4" presStyleCnt="0"/>
      <dgm:spPr/>
      <dgm:t>
        <a:bodyPr/>
        <a:lstStyle/>
        <a:p>
          <a:endParaRPr lang="en-US"/>
        </a:p>
      </dgm:t>
    </dgm:pt>
    <dgm:pt modelId="{94202898-27C0-427F-9E6F-AE9082F36A9D}" type="pres">
      <dgm:prSet presAssocID="{A7D9FEA7-7351-4366-9242-B2C66EAA4900}" presName="hierChild5" presStyleCnt="0"/>
      <dgm:spPr/>
      <dgm:t>
        <a:bodyPr/>
        <a:lstStyle/>
        <a:p>
          <a:endParaRPr lang="en-US"/>
        </a:p>
      </dgm:t>
    </dgm:pt>
    <dgm:pt modelId="{AC4236E8-438E-4DDD-A2A3-96D2B12D3F53}" type="pres">
      <dgm:prSet presAssocID="{F832FD8C-FE4E-4304-BC0C-80CE853EE6FE}" presName="Name37" presStyleLbl="parChTrans1D3" presStyleIdx="14" presStyleCnt="21"/>
      <dgm:spPr/>
      <dgm:t>
        <a:bodyPr/>
        <a:lstStyle/>
        <a:p>
          <a:endParaRPr lang="en-US"/>
        </a:p>
      </dgm:t>
    </dgm:pt>
    <dgm:pt modelId="{DE054B94-D201-4099-8CFB-631E68058B86}" type="pres">
      <dgm:prSet presAssocID="{A153A6AC-158E-4958-A572-B2829C60762F}" presName="hierRoot2" presStyleCnt="0">
        <dgm:presLayoutVars>
          <dgm:hierBranch val="init"/>
        </dgm:presLayoutVars>
      </dgm:prSet>
      <dgm:spPr/>
    </dgm:pt>
    <dgm:pt modelId="{CA54A91D-33D2-4841-AE8D-3B2833945181}" type="pres">
      <dgm:prSet presAssocID="{A153A6AC-158E-4958-A572-B2829C60762F}" presName="rootComposite" presStyleCnt="0"/>
      <dgm:spPr/>
    </dgm:pt>
    <dgm:pt modelId="{9EDE423A-6EFD-4BD9-B7E9-D7B123F03908}" type="pres">
      <dgm:prSet presAssocID="{A153A6AC-158E-4958-A572-B2829C60762F}" presName="rootText" presStyleLbl="node3" presStyleIdx="14" presStyleCnt="21" custScaleX="104160" custScaleY="169773" custLinFactNeighborX="16146" custLinFactNeighborY="9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F75C76-353D-4FBC-A96D-0F4770A378F3}" type="pres">
      <dgm:prSet presAssocID="{A153A6AC-158E-4958-A572-B2829C60762F}" presName="rootConnector" presStyleLbl="node3" presStyleIdx="14" presStyleCnt="21"/>
      <dgm:spPr/>
      <dgm:t>
        <a:bodyPr/>
        <a:lstStyle/>
        <a:p>
          <a:endParaRPr lang="en-US"/>
        </a:p>
      </dgm:t>
    </dgm:pt>
    <dgm:pt modelId="{615A5ADC-A693-4186-8BD4-9D07D501A9FA}" type="pres">
      <dgm:prSet presAssocID="{A153A6AC-158E-4958-A572-B2829C60762F}" presName="hierChild4" presStyleCnt="0"/>
      <dgm:spPr/>
    </dgm:pt>
    <dgm:pt modelId="{7D15FF69-9F49-4D42-9B23-7EE5A59A8EE4}" type="pres">
      <dgm:prSet presAssocID="{A153A6AC-158E-4958-A572-B2829C60762F}" presName="hierChild5" presStyleCnt="0"/>
      <dgm:spPr/>
    </dgm:pt>
    <dgm:pt modelId="{1C071EBB-209A-43A9-8A32-9459C90807FB}" type="pres">
      <dgm:prSet presAssocID="{A599D2BC-AF62-40F9-AB75-0ED63473DA63}" presName="hierChild5" presStyleCnt="0"/>
      <dgm:spPr/>
      <dgm:t>
        <a:bodyPr/>
        <a:lstStyle/>
        <a:p>
          <a:endParaRPr lang="en-US"/>
        </a:p>
      </dgm:t>
    </dgm:pt>
    <dgm:pt modelId="{0C4278C9-15AD-4944-8732-A779B54E18AF}" type="pres">
      <dgm:prSet presAssocID="{5F83442D-6BDF-4296-B909-B33D2D1615E7}" presName="Name37" presStyleLbl="parChTrans1D2" presStyleIdx="4" presStyleCnt="6"/>
      <dgm:spPr/>
      <dgm:t>
        <a:bodyPr/>
        <a:lstStyle/>
        <a:p>
          <a:endParaRPr lang="en-US"/>
        </a:p>
      </dgm:t>
    </dgm:pt>
    <dgm:pt modelId="{72C84301-9D44-4E32-89CB-00942B43C6E0}" type="pres">
      <dgm:prSet presAssocID="{68DB1CA9-1521-437F-823B-8D70EA71B971}" presName="hierRoot2" presStyleCnt="0">
        <dgm:presLayoutVars>
          <dgm:hierBranch val="init"/>
        </dgm:presLayoutVars>
      </dgm:prSet>
      <dgm:spPr/>
    </dgm:pt>
    <dgm:pt modelId="{C1754638-BBBF-4BEE-A3D8-7760F41EBEE6}" type="pres">
      <dgm:prSet presAssocID="{68DB1CA9-1521-437F-823B-8D70EA71B971}" presName="rootComposite" presStyleCnt="0"/>
      <dgm:spPr/>
    </dgm:pt>
    <dgm:pt modelId="{1BE90A9F-E0FA-4B7E-81E3-63BBF0617840}" type="pres">
      <dgm:prSet presAssocID="{68DB1CA9-1521-437F-823B-8D70EA71B971}" presName="rootText" presStyleLbl="node2" presStyleIdx="4" presStyleCnt="6" custScaleX="1229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A29D40-8739-4DBB-AEAC-420DFEF75CA2}" type="pres">
      <dgm:prSet presAssocID="{68DB1CA9-1521-437F-823B-8D70EA71B971}" presName="rootConnector" presStyleLbl="node2" presStyleIdx="4" presStyleCnt="6"/>
      <dgm:spPr/>
      <dgm:t>
        <a:bodyPr/>
        <a:lstStyle/>
        <a:p>
          <a:endParaRPr lang="en-US"/>
        </a:p>
      </dgm:t>
    </dgm:pt>
    <dgm:pt modelId="{497027EA-F099-47F5-9EEC-94FAE0C57A42}" type="pres">
      <dgm:prSet presAssocID="{68DB1CA9-1521-437F-823B-8D70EA71B971}" presName="hierChild4" presStyleCnt="0"/>
      <dgm:spPr/>
    </dgm:pt>
    <dgm:pt modelId="{C25CAC74-D3D7-490D-9BD0-BE5EE20BE182}" type="pres">
      <dgm:prSet presAssocID="{00FF84BA-AF43-4FD4-B6E7-F2010C6B34D5}" presName="Name37" presStyleLbl="parChTrans1D3" presStyleIdx="15" presStyleCnt="21"/>
      <dgm:spPr/>
      <dgm:t>
        <a:bodyPr/>
        <a:lstStyle/>
        <a:p>
          <a:endParaRPr lang="en-US"/>
        </a:p>
      </dgm:t>
    </dgm:pt>
    <dgm:pt modelId="{E6221980-0FEF-48C8-9E92-236491CCEDBE}" type="pres">
      <dgm:prSet presAssocID="{FA114FCA-0108-419A-9677-D44E66870F5D}" presName="hierRoot2" presStyleCnt="0">
        <dgm:presLayoutVars>
          <dgm:hierBranch val="init"/>
        </dgm:presLayoutVars>
      </dgm:prSet>
      <dgm:spPr/>
    </dgm:pt>
    <dgm:pt modelId="{3778A631-27E3-421A-ACFB-1D4F112A7D6D}" type="pres">
      <dgm:prSet presAssocID="{FA114FCA-0108-419A-9677-D44E66870F5D}" presName="rootComposite" presStyleCnt="0"/>
      <dgm:spPr/>
    </dgm:pt>
    <dgm:pt modelId="{9EFDB683-4D35-4A1F-93CB-689332C60C01}" type="pres">
      <dgm:prSet presAssocID="{FA114FCA-0108-419A-9677-D44E66870F5D}" presName="rootText" presStyleLbl="node3" presStyleIdx="15" presStyleCnt="21" custScaleX="116291" custScaleY="1923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4E9D93-C273-4208-9CDA-C49878A3206D}" type="pres">
      <dgm:prSet presAssocID="{FA114FCA-0108-419A-9677-D44E66870F5D}" presName="rootConnector" presStyleLbl="node3" presStyleIdx="15" presStyleCnt="21"/>
      <dgm:spPr/>
      <dgm:t>
        <a:bodyPr/>
        <a:lstStyle/>
        <a:p>
          <a:endParaRPr lang="en-US"/>
        </a:p>
      </dgm:t>
    </dgm:pt>
    <dgm:pt modelId="{37050057-D4B1-4DC7-81BC-17864609CE74}" type="pres">
      <dgm:prSet presAssocID="{FA114FCA-0108-419A-9677-D44E66870F5D}" presName="hierChild4" presStyleCnt="0"/>
      <dgm:spPr/>
    </dgm:pt>
    <dgm:pt modelId="{2CE90FDA-EF79-4D51-8D5F-73CF86DBAB33}" type="pres">
      <dgm:prSet presAssocID="{FA114FCA-0108-419A-9677-D44E66870F5D}" presName="hierChild5" presStyleCnt="0"/>
      <dgm:spPr/>
    </dgm:pt>
    <dgm:pt modelId="{9D19CC0B-B3D3-478D-B04C-3C4BD535CBF6}" type="pres">
      <dgm:prSet presAssocID="{44719B1B-0592-4A4F-85EA-9B5868E1DB3A}" presName="Name37" presStyleLbl="parChTrans1D3" presStyleIdx="16" presStyleCnt="21"/>
      <dgm:spPr/>
      <dgm:t>
        <a:bodyPr/>
        <a:lstStyle/>
        <a:p>
          <a:endParaRPr lang="en-US"/>
        </a:p>
      </dgm:t>
    </dgm:pt>
    <dgm:pt modelId="{494EBA24-58C9-4DFC-81D6-E2362C5C25BD}" type="pres">
      <dgm:prSet presAssocID="{01092B3D-EC3E-42CD-80B6-C0B9AD1621A5}" presName="hierRoot2" presStyleCnt="0">
        <dgm:presLayoutVars>
          <dgm:hierBranch val="init"/>
        </dgm:presLayoutVars>
      </dgm:prSet>
      <dgm:spPr/>
    </dgm:pt>
    <dgm:pt modelId="{852BBFB5-E773-4AC4-A61A-DDC186A1C67D}" type="pres">
      <dgm:prSet presAssocID="{01092B3D-EC3E-42CD-80B6-C0B9AD1621A5}" presName="rootComposite" presStyleCnt="0"/>
      <dgm:spPr/>
    </dgm:pt>
    <dgm:pt modelId="{D2AE9017-EC39-46CD-80A8-FDE4C981F972}" type="pres">
      <dgm:prSet presAssocID="{01092B3D-EC3E-42CD-80B6-C0B9AD1621A5}" presName="rootText" presStyleLbl="node3" presStyleIdx="16" presStyleCnt="21" custScaleX="116291" custScaleY="1946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7A0643-F725-46EC-B3C3-E10E19A65E96}" type="pres">
      <dgm:prSet presAssocID="{01092B3D-EC3E-42CD-80B6-C0B9AD1621A5}" presName="rootConnector" presStyleLbl="node3" presStyleIdx="16" presStyleCnt="21"/>
      <dgm:spPr/>
      <dgm:t>
        <a:bodyPr/>
        <a:lstStyle/>
        <a:p>
          <a:endParaRPr lang="en-US"/>
        </a:p>
      </dgm:t>
    </dgm:pt>
    <dgm:pt modelId="{6A3DA9B5-D034-4B68-96AA-8CFF0EF8742D}" type="pres">
      <dgm:prSet presAssocID="{01092B3D-EC3E-42CD-80B6-C0B9AD1621A5}" presName="hierChild4" presStyleCnt="0"/>
      <dgm:spPr/>
    </dgm:pt>
    <dgm:pt modelId="{982A60EF-4F34-489A-A5F8-710BFE332AD2}" type="pres">
      <dgm:prSet presAssocID="{01092B3D-EC3E-42CD-80B6-C0B9AD1621A5}" presName="hierChild5" presStyleCnt="0"/>
      <dgm:spPr/>
    </dgm:pt>
    <dgm:pt modelId="{F35997E2-8777-4A52-ABAF-733D2CDB1417}" type="pres">
      <dgm:prSet presAssocID="{68DB1CA9-1521-437F-823B-8D70EA71B971}" presName="hierChild5" presStyleCnt="0"/>
      <dgm:spPr/>
    </dgm:pt>
    <dgm:pt modelId="{35D476D7-66C5-463D-B5A5-8AC9197989BD}" type="pres">
      <dgm:prSet presAssocID="{F8964686-5AA5-438C-B999-7974644D33B8}" presName="Name37" presStyleLbl="parChTrans1D2" presStyleIdx="5" presStyleCnt="6"/>
      <dgm:spPr/>
      <dgm:t>
        <a:bodyPr/>
        <a:lstStyle/>
        <a:p>
          <a:endParaRPr lang="en-US"/>
        </a:p>
      </dgm:t>
    </dgm:pt>
    <dgm:pt modelId="{DDFA7ABF-1F5C-4B8C-ABE9-EEB24B61D870}" type="pres">
      <dgm:prSet presAssocID="{4A39AD6E-2148-4C2E-873B-00B89ECE1217}" presName="hierRoot2" presStyleCnt="0">
        <dgm:presLayoutVars>
          <dgm:hierBranch val="init"/>
        </dgm:presLayoutVars>
      </dgm:prSet>
      <dgm:spPr/>
    </dgm:pt>
    <dgm:pt modelId="{047A389E-8EE2-402C-9D8A-5A9786E803EF}" type="pres">
      <dgm:prSet presAssocID="{4A39AD6E-2148-4C2E-873B-00B89ECE1217}" presName="rootComposite" presStyleCnt="0"/>
      <dgm:spPr/>
    </dgm:pt>
    <dgm:pt modelId="{DF9DB0A9-6EBA-42FF-8A0E-BC67431F5F22}" type="pres">
      <dgm:prSet presAssocID="{4A39AD6E-2148-4C2E-873B-00B89ECE1217}" presName="rootText" presStyleLbl="node2" presStyleIdx="5" presStyleCnt="6" custScaleX="148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5B26F-3599-4183-A427-0CB58C6B2F73}" type="pres">
      <dgm:prSet presAssocID="{4A39AD6E-2148-4C2E-873B-00B89ECE1217}" presName="rootConnector" presStyleLbl="node2" presStyleIdx="5" presStyleCnt="6"/>
      <dgm:spPr/>
      <dgm:t>
        <a:bodyPr/>
        <a:lstStyle/>
        <a:p>
          <a:endParaRPr lang="en-US"/>
        </a:p>
      </dgm:t>
    </dgm:pt>
    <dgm:pt modelId="{F1D5E02D-F0EF-4F2C-814E-687B091BD5E5}" type="pres">
      <dgm:prSet presAssocID="{4A39AD6E-2148-4C2E-873B-00B89ECE1217}" presName="hierChild4" presStyleCnt="0"/>
      <dgm:spPr/>
    </dgm:pt>
    <dgm:pt modelId="{117E2B6E-0581-474A-BB5C-3AA0DCDAD029}" type="pres">
      <dgm:prSet presAssocID="{8FF5A4A6-BC3F-45B5-9DAA-4A1C185081C0}" presName="Name37" presStyleLbl="parChTrans1D3" presStyleIdx="17" presStyleCnt="21"/>
      <dgm:spPr/>
      <dgm:t>
        <a:bodyPr/>
        <a:lstStyle/>
        <a:p>
          <a:endParaRPr lang="en-US"/>
        </a:p>
      </dgm:t>
    </dgm:pt>
    <dgm:pt modelId="{71E994AA-BC5E-40FB-977A-5A5A822FA58E}" type="pres">
      <dgm:prSet presAssocID="{50827272-D1DC-4D49-A018-D22496FB5264}" presName="hierRoot2" presStyleCnt="0">
        <dgm:presLayoutVars>
          <dgm:hierBranch val="init"/>
        </dgm:presLayoutVars>
      </dgm:prSet>
      <dgm:spPr/>
    </dgm:pt>
    <dgm:pt modelId="{2E6D7550-7FA1-4F1D-AD76-5C75D6569858}" type="pres">
      <dgm:prSet presAssocID="{50827272-D1DC-4D49-A018-D22496FB5264}" presName="rootComposite" presStyleCnt="0"/>
      <dgm:spPr/>
    </dgm:pt>
    <dgm:pt modelId="{110A9B41-2253-4A3D-A18E-503E017DAA1F}" type="pres">
      <dgm:prSet presAssocID="{50827272-D1DC-4D49-A018-D22496FB5264}" presName="rootText" presStyleLbl="node3" presStyleIdx="17" presStyleCnt="21" custScaleX="135721" custScaleY="127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84A412-11FF-41D5-A937-D9D15E24F47C}" type="pres">
      <dgm:prSet presAssocID="{50827272-D1DC-4D49-A018-D22496FB5264}" presName="rootConnector" presStyleLbl="node3" presStyleIdx="17" presStyleCnt="21"/>
      <dgm:spPr/>
      <dgm:t>
        <a:bodyPr/>
        <a:lstStyle/>
        <a:p>
          <a:endParaRPr lang="en-US"/>
        </a:p>
      </dgm:t>
    </dgm:pt>
    <dgm:pt modelId="{3E407E27-0930-40B9-90E3-338F52B81829}" type="pres">
      <dgm:prSet presAssocID="{50827272-D1DC-4D49-A018-D22496FB5264}" presName="hierChild4" presStyleCnt="0"/>
      <dgm:spPr/>
    </dgm:pt>
    <dgm:pt modelId="{9EFD0A8C-3F0F-48DF-BEDA-34644F80A644}" type="pres">
      <dgm:prSet presAssocID="{50827272-D1DC-4D49-A018-D22496FB5264}" presName="hierChild5" presStyleCnt="0"/>
      <dgm:spPr/>
    </dgm:pt>
    <dgm:pt modelId="{7466C38F-C8CB-418C-97AE-9D6567F06421}" type="pres">
      <dgm:prSet presAssocID="{B7FF631B-7DD5-4BB7-9D37-98EEDF68215C}" presName="Name37" presStyleLbl="parChTrans1D3" presStyleIdx="18" presStyleCnt="21"/>
      <dgm:spPr/>
      <dgm:t>
        <a:bodyPr/>
        <a:lstStyle/>
        <a:p>
          <a:endParaRPr lang="en-US"/>
        </a:p>
      </dgm:t>
    </dgm:pt>
    <dgm:pt modelId="{EB27D593-616C-4AE1-ADE4-661CB8B66D40}" type="pres">
      <dgm:prSet presAssocID="{119066B3-92E1-4E59-8F06-720DAD53803E}" presName="hierRoot2" presStyleCnt="0">
        <dgm:presLayoutVars>
          <dgm:hierBranch val="init"/>
        </dgm:presLayoutVars>
      </dgm:prSet>
      <dgm:spPr/>
    </dgm:pt>
    <dgm:pt modelId="{5D95A258-BBA7-4E7F-8E75-5283EBB2B9CE}" type="pres">
      <dgm:prSet presAssocID="{119066B3-92E1-4E59-8F06-720DAD53803E}" presName="rootComposite" presStyleCnt="0"/>
      <dgm:spPr/>
    </dgm:pt>
    <dgm:pt modelId="{88CE05D1-0E5F-4A97-B714-DD665ED7C48B}" type="pres">
      <dgm:prSet presAssocID="{119066B3-92E1-4E59-8F06-720DAD53803E}" presName="rootText" presStyleLbl="node3" presStyleIdx="18" presStyleCnt="21" custScaleX="131926" custScaleY="1296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CBC48A-F674-4D2C-A6F6-40341DDFBDE9}" type="pres">
      <dgm:prSet presAssocID="{119066B3-92E1-4E59-8F06-720DAD53803E}" presName="rootConnector" presStyleLbl="node3" presStyleIdx="18" presStyleCnt="21"/>
      <dgm:spPr/>
      <dgm:t>
        <a:bodyPr/>
        <a:lstStyle/>
        <a:p>
          <a:endParaRPr lang="en-US"/>
        </a:p>
      </dgm:t>
    </dgm:pt>
    <dgm:pt modelId="{311D54B9-8D00-43A7-8DDE-47D56574B56B}" type="pres">
      <dgm:prSet presAssocID="{119066B3-92E1-4E59-8F06-720DAD53803E}" presName="hierChild4" presStyleCnt="0"/>
      <dgm:spPr/>
    </dgm:pt>
    <dgm:pt modelId="{47E5AFA9-B8EC-4503-9277-49DF07A97117}" type="pres">
      <dgm:prSet presAssocID="{119066B3-92E1-4E59-8F06-720DAD53803E}" presName="hierChild5" presStyleCnt="0"/>
      <dgm:spPr/>
    </dgm:pt>
    <dgm:pt modelId="{83EF8EA3-778F-49FB-980F-8F4F683016BE}" type="pres">
      <dgm:prSet presAssocID="{0B237064-E9F9-4DCE-9231-29197A69CD29}" presName="Name37" presStyleLbl="parChTrans1D3" presStyleIdx="19" presStyleCnt="21"/>
      <dgm:spPr/>
      <dgm:t>
        <a:bodyPr/>
        <a:lstStyle/>
        <a:p>
          <a:endParaRPr lang="en-US"/>
        </a:p>
      </dgm:t>
    </dgm:pt>
    <dgm:pt modelId="{89F6B93D-BA98-4D23-BF7A-D1D68CE285FD}" type="pres">
      <dgm:prSet presAssocID="{A26CE751-3C2A-43C9-9396-891E73C209BC}" presName="hierRoot2" presStyleCnt="0">
        <dgm:presLayoutVars>
          <dgm:hierBranch val="init"/>
        </dgm:presLayoutVars>
      </dgm:prSet>
      <dgm:spPr/>
    </dgm:pt>
    <dgm:pt modelId="{2275AA65-4E03-477B-ACF6-18EB176234B0}" type="pres">
      <dgm:prSet presAssocID="{A26CE751-3C2A-43C9-9396-891E73C209BC}" presName="rootComposite" presStyleCnt="0"/>
      <dgm:spPr/>
    </dgm:pt>
    <dgm:pt modelId="{FA445882-D62B-4FAA-AA00-022D2C611B3F}" type="pres">
      <dgm:prSet presAssocID="{A26CE751-3C2A-43C9-9396-891E73C209BC}" presName="rootText" presStyleLbl="node3" presStyleIdx="19" presStyleCnt="21" custScaleX="129758" custScaleY="129657" custLinFactNeighborX="2325" custLinFactNeighborY="-70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80723C-898D-44CC-A1E1-35D9D9ECDC1E}" type="pres">
      <dgm:prSet presAssocID="{A26CE751-3C2A-43C9-9396-891E73C209BC}" presName="rootConnector" presStyleLbl="node3" presStyleIdx="19" presStyleCnt="21"/>
      <dgm:spPr/>
      <dgm:t>
        <a:bodyPr/>
        <a:lstStyle/>
        <a:p>
          <a:endParaRPr lang="en-US"/>
        </a:p>
      </dgm:t>
    </dgm:pt>
    <dgm:pt modelId="{94063EE8-35FB-4265-846D-B39F13464EA6}" type="pres">
      <dgm:prSet presAssocID="{A26CE751-3C2A-43C9-9396-891E73C209BC}" presName="hierChild4" presStyleCnt="0"/>
      <dgm:spPr/>
    </dgm:pt>
    <dgm:pt modelId="{2219D402-D6C7-49A9-AB94-37391088D08E}" type="pres">
      <dgm:prSet presAssocID="{A26CE751-3C2A-43C9-9396-891E73C209BC}" presName="hierChild5" presStyleCnt="0"/>
      <dgm:spPr/>
    </dgm:pt>
    <dgm:pt modelId="{C6E8D73F-2A72-433A-80D0-461D307BEC5F}" type="pres">
      <dgm:prSet presAssocID="{3FA45656-CEE9-410A-8760-4824B9B1CE74}" presName="Name37" presStyleLbl="parChTrans1D3" presStyleIdx="20" presStyleCnt="21"/>
      <dgm:spPr/>
      <dgm:t>
        <a:bodyPr/>
        <a:lstStyle/>
        <a:p>
          <a:endParaRPr lang="en-US"/>
        </a:p>
      </dgm:t>
    </dgm:pt>
    <dgm:pt modelId="{144FC106-BFDD-4BAE-96DB-E931D814EAB0}" type="pres">
      <dgm:prSet presAssocID="{478DCFB8-E70C-49BD-9F11-51A2006011A9}" presName="hierRoot2" presStyleCnt="0">
        <dgm:presLayoutVars>
          <dgm:hierBranch val="init"/>
        </dgm:presLayoutVars>
      </dgm:prSet>
      <dgm:spPr/>
    </dgm:pt>
    <dgm:pt modelId="{4F587C9E-DCA0-4EFA-91C8-53F0D17945FD}" type="pres">
      <dgm:prSet presAssocID="{478DCFB8-E70C-49BD-9F11-51A2006011A9}" presName="rootComposite" presStyleCnt="0"/>
      <dgm:spPr/>
    </dgm:pt>
    <dgm:pt modelId="{6DAE824B-015A-4FA3-9DEF-03E2F84BDD31}" type="pres">
      <dgm:prSet presAssocID="{478DCFB8-E70C-49BD-9F11-51A2006011A9}" presName="rootText" presStyleLbl="node3" presStyleIdx="20" presStyleCnt="21" custScaleX="128509" custScaleY="1290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4709A3-BB84-43F1-814A-5588D7EA4C58}" type="pres">
      <dgm:prSet presAssocID="{478DCFB8-E70C-49BD-9F11-51A2006011A9}" presName="rootConnector" presStyleLbl="node3" presStyleIdx="20" presStyleCnt="21"/>
      <dgm:spPr/>
      <dgm:t>
        <a:bodyPr/>
        <a:lstStyle/>
        <a:p>
          <a:endParaRPr lang="en-US"/>
        </a:p>
      </dgm:t>
    </dgm:pt>
    <dgm:pt modelId="{0E9A4E62-8995-4A62-9412-76824B1F4506}" type="pres">
      <dgm:prSet presAssocID="{478DCFB8-E70C-49BD-9F11-51A2006011A9}" presName="hierChild4" presStyleCnt="0"/>
      <dgm:spPr/>
    </dgm:pt>
    <dgm:pt modelId="{F83E83CE-91B7-45C9-9A89-3700CD75F369}" type="pres">
      <dgm:prSet presAssocID="{478DCFB8-E70C-49BD-9F11-51A2006011A9}" presName="hierChild5" presStyleCnt="0"/>
      <dgm:spPr/>
    </dgm:pt>
    <dgm:pt modelId="{0BF51643-6D7D-48C8-B1EE-B8355096B390}" type="pres">
      <dgm:prSet presAssocID="{4A39AD6E-2148-4C2E-873B-00B89ECE1217}" presName="hierChild5" presStyleCnt="0"/>
      <dgm:spPr/>
    </dgm:pt>
    <dgm:pt modelId="{F73BE638-CC9E-4286-9087-EC69149ADF8E}" type="pres">
      <dgm:prSet presAssocID="{8626D0F0-ED35-4B63-8CD5-6C77E2118079}" presName="hierChild3" presStyleCnt="0"/>
      <dgm:spPr/>
      <dgm:t>
        <a:bodyPr/>
        <a:lstStyle/>
        <a:p>
          <a:endParaRPr lang="en-US"/>
        </a:p>
      </dgm:t>
    </dgm:pt>
  </dgm:ptLst>
  <dgm:cxnLst>
    <dgm:cxn modelId="{FB45F26B-545E-4AA8-95B0-0E9A85199CA3}" srcId="{A4B67ED4-E47D-4C85-85DE-BF37ACDA55AF}" destId="{D7E11F4B-BC39-449E-9619-0EC36B1CB35D}" srcOrd="0" destOrd="0" parTransId="{EEB0C2F4-6557-4A58-9F4D-18740B49583D}" sibTransId="{45D39DC4-3F38-455D-A7CD-DA3FAC3B6815}"/>
    <dgm:cxn modelId="{D34AA191-2829-4EC0-AFAC-D4CC26AC510A}" type="presOf" srcId="{20B821D7-3333-4C5D-97D4-CD89C743A3D7}" destId="{D6AC5623-F558-4ABD-ACBF-4E02ED2CB4C0}" srcOrd="0" destOrd="0" presId="urn:microsoft.com/office/officeart/2005/8/layout/orgChart1"/>
    <dgm:cxn modelId="{C0D01228-572F-4C7A-9F7C-0C681F9AB9AC}" type="presOf" srcId="{ECA15EF2-0C2B-4F97-8872-DD7205FA59E5}" destId="{50041326-8A13-4957-9C9F-3C5839EEFCE5}" srcOrd="1" destOrd="0" presId="urn:microsoft.com/office/officeart/2005/8/layout/orgChart1"/>
    <dgm:cxn modelId="{F9C6841F-32DC-4F92-9355-05FED5EECA57}" type="presOf" srcId="{059DC5C1-A9C6-4C12-8AD0-4A79D8C9910F}" destId="{6B3C5B0D-4BC4-452D-8DBE-C50B114B3519}" srcOrd="0" destOrd="0" presId="urn:microsoft.com/office/officeart/2005/8/layout/orgChart1"/>
    <dgm:cxn modelId="{EEDE8315-808B-4F24-A095-1FB908732BD5}" srcId="{8626D0F0-ED35-4B63-8CD5-6C77E2118079}" destId="{A599D2BC-AF62-40F9-AB75-0ED63473DA63}" srcOrd="3" destOrd="0" parTransId="{04599805-74C5-4273-901F-AB4205B5D51F}" sibTransId="{DADDAA9B-C61B-4B63-8AD1-AFA4D2E29823}"/>
    <dgm:cxn modelId="{4C0C28E6-4EE0-4B42-9C73-809CE5C30AB0}" type="presOf" srcId="{5485D1CA-174B-4362-8C40-170E4B880449}" destId="{65AE0873-2784-42D6-88CF-7B2FEC9FC270}" srcOrd="0" destOrd="0" presId="urn:microsoft.com/office/officeart/2005/8/layout/orgChart1"/>
    <dgm:cxn modelId="{68013448-69E2-4E69-8969-3F8B72B6E143}" type="presOf" srcId="{33902C2A-F9FC-4B3C-B900-D40CB5342C95}" destId="{AEE029C7-5620-4B94-8C7C-383D32F6B87C}" srcOrd="0" destOrd="0" presId="urn:microsoft.com/office/officeart/2005/8/layout/orgChart1"/>
    <dgm:cxn modelId="{28DA3D66-C31F-4D53-94BF-DF4151C663ED}" type="presOf" srcId="{4A39AD6E-2148-4C2E-873B-00B89ECE1217}" destId="{DF9DB0A9-6EBA-42FF-8A0E-BC67431F5F22}" srcOrd="0" destOrd="0" presId="urn:microsoft.com/office/officeart/2005/8/layout/orgChart1"/>
    <dgm:cxn modelId="{BD18EAA1-418A-409E-9AFB-3DD12EF25590}" type="presOf" srcId="{E8BDD679-2D08-48A5-8901-18D4A3E0C299}" destId="{F4C080C2-F3F6-4738-B2EC-FFA982EECB34}" srcOrd="0" destOrd="0" presId="urn:microsoft.com/office/officeart/2005/8/layout/orgChart1"/>
    <dgm:cxn modelId="{B76277DC-552C-471E-BDC9-088D2400FF15}" srcId="{4A39AD6E-2148-4C2E-873B-00B89ECE1217}" destId="{A26CE751-3C2A-43C9-9396-891E73C209BC}" srcOrd="2" destOrd="0" parTransId="{0B237064-E9F9-4DCE-9231-29197A69CD29}" sibTransId="{DF8FCF5C-34A3-4330-818F-965190221B60}"/>
    <dgm:cxn modelId="{78F1B48C-6811-4DB5-B7F4-F81474CA04CE}" type="presOf" srcId="{746D820C-B75B-4AE6-A8EC-5019B5BA8DF5}" destId="{2EB848F8-1370-491A-8B3B-43556FD02486}" srcOrd="0" destOrd="0" presId="urn:microsoft.com/office/officeart/2005/8/layout/orgChart1"/>
    <dgm:cxn modelId="{15D415A2-A756-4583-A76B-EFBDA3749296}" type="presOf" srcId="{3FA45656-CEE9-410A-8760-4824B9B1CE74}" destId="{C6E8D73F-2A72-433A-80D0-461D307BEC5F}" srcOrd="0" destOrd="0" presId="urn:microsoft.com/office/officeart/2005/8/layout/orgChart1"/>
    <dgm:cxn modelId="{8F346A0A-A777-4F56-B57F-6BEBDB975C5B}" srcId="{8626D0F0-ED35-4B63-8CD5-6C77E2118079}" destId="{68DB1CA9-1521-437F-823B-8D70EA71B971}" srcOrd="4" destOrd="0" parTransId="{5F83442D-6BDF-4296-B909-B33D2D1615E7}" sibTransId="{A7BA58A9-191B-45CE-9FAE-B89F9EF63D68}"/>
    <dgm:cxn modelId="{0975F452-42DC-4A46-8B04-0E2A1269AFBF}" srcId="{02FAF5CC-8264-47BC-9272-F69D841F75B9}" destId="{EA0FD41A-EC17-4A09-9D5A-69BBB8A7EA07}" srcOrd="1" destOrd="0" parTransId="{059DC5C1-A9C6-4C12-8AD0-4A79D8C9910F}" sibTransId="{C6B43759-02D4-4CDC-AE80-A172FED95CF2}"/>
    <dgm:cxn modelId="{D671094D-02DE-474F-9BA3-05EC63F62912}" srcId="{016B409F-1316-42A9-AB65-D31AF7C7FD9B}" destId="{A4AC5632-837B-44AB-9458-07C8A56E09F1}" srcOrd="2" destOrd="0" parTransId="{5485D1CA-174B-4362-8C40-170E4B880449}" sibTransId="{86EA2936-7670-4423-A84C-4F511FE96299}"/>
    <dgm:cxn modelId="{C3998B2D-0122-4029-AC4B-C36AB2E013AD}" srcId="{8626D0F0-ED35-4B63-8CD5-6C77E2118079}" destId="{02FAF5CC-8264-47BC-9272-F69D841F75B9}" srcOrd="0" destOrd="0" parTransId="{F5B2F2F2-B5CA-4A60-B2D7-8F6C0444524C}" sibTransId="{707B5162-83F7-4C7B-AEB1-7E16B49EB989}"/>
    <dgm:cxn modelId="{4DF1BDE1-BBD7-4DE5-80DF-1D0803D4778E}" srcId="{A4B67ED4-E47D-4C85-85DE-BF37ACDA55AF}" destId="{FCDF982C-07CC-4F5B-8711-05373EDB0F0A}" srcOrd="2" destOrd="0" parTransId="{5C96C3D0-8A33-4B68-BE6B-86E43C8D3413}" sibTransId="{3BCEB2F4-C6D2-4370-BCD5-CE12B9DD41A4}"/>
    <dgm:cxn modelId="{5719BA6C-6B53-4460-8D90-56C604703EFE}" srcId="{68DB1CA9-1521-437F-823B-8D70EA71B971}" destId="{01092B3D-EC3E-42CD-80B6-C0B9AD1621A5}" srcOrd="1" destOrd="0" parTransId="{44719B1B-0592-4A4F-85EA-9B5868E1DB3A}" sibTransId="{EEA5B881-6CE8-44CD-99D2-81F7F346FA6D}"/>
    <dgm:cxn modelId="{B9D454F3-7AAB-4F7C-AD88-A59ABAE46C6B}" srcId="{4A39AD6E-2148-4C2E-873B-00B89ECE1217}" destId="{119066B3-92E1-4E59-8F06-720DAD53803E}" srcOrd="1" destOrd="0" parTransId="{B7FF631B-7DD5-4BB7-9D37-98EEDF68215C}" sibTransId="{700A73E4-EFC8-4E3D-8768-13C30B0F5463}"/>
    <dgm:cxn modelId="{7F69B1FF-5FCE-4E76-B78A-C470394D48F5}" type="presOf" srcId="{8626D0F0-ED35-4B63-8CD5-6C77E2118079}" destId="{C39114FE-2223-4AE3-A5E0-0D7D6F10FC3B}" srcOrd="1" destOrd="0" presId="urn:microsoft.com/office/officeart/2005/8/layout/orgChart1"/>
    <dgm:cxn modelId="{F3A26465-5226-4C78-A722-F3E31C803E0A}" type="presOf" srcId="{A599D2BC-AF62-40F9-AB75-0ED63473DA63}" destId="{8FE4260B-AEC1-4B65-84C7-ECB33A1DC093}" srcOrd="0" destOrd="0" presId="urn:microsoft.com/office/officeart/2005/8/layout/orgChart1"/>
    <dgm:cxn modelId="{2B6A70C7-A364-40D5-B428-5A56DB76A8B9}" srcId="{02FAF5CC-8264-47BC-9272-F69D841F75B9}" destId="{ECA15EF2-0C2B-4F97-8872-DD7205FA59E5}" srcOrd="3" destOrd="0" parTransId="{706A51D3-82A6-4A07-9A12-98DE3D421210}" sibTransId="{40B793E4-2E54-4705-BED3-0828FAF7D9EA}"/>
    <dgm:cxn modelId="{BE704B7D-E69E-4DF8-B0E0-59637AA561F0}" type="presOf" srcId="{02FAF5CC-8264-47BC-9272-F69D841F75B9}" destId="{02514B70-B3F9-4579-B2FC-42EC8E4E4810}" srcOrd="0" destOrd="0" presId="urn:microsoft.com/office/officeart/2005/8/layout/orgChart1"/>
    <dgm:cxn modelId="{E9BDDEB4-BDA0-4EBD-A5EE-58D99906B6CF}" type="presOf" srcId="{0B237064-E9F9-4DCE-9231-29197A69CD29}" destId="{83EF8EA3-778F-49FB-980F-8F4F683016BE}" srcOrd="0" destOrd="0" presId="urn:microsoft.com/office/officeart/2005/8/layout/orgChart1"/>
    <dgm:cxn modelId="{E819948C-AC8E-48CD-9376-F4AA95970A8F}" type="presOf" srcId="{00FF84BA-AF43-4FD4-B6E7-F2010C6B34D5}" destId="{C25CAC74-D3D7-490D-9BD0-BE5EE20BE182}" srcOrd="0" destOrd="0" presId="urn:microsoft.com/office/officeart/2005/8/layout/orgChart1"/>
    <dgm:cxn modelId="{7560F9EF-5E3A-4D12-AE45-F159933DFF51}" type="presOf" srcId="{D7E11F4B-BC39-449E-9619-0EC36B1CB35D}" destId="{1C3CBF2C-5A93-4DF2-A5D1-47B1DD59ED70}" srcOrd="1" destOrd="0" presId="urn:microsoft.com/office/officeart/2005/8/layout/orgChart1"/>
    <dgm:cxn modelId="{32C32B4B-CC6B-4338-A4DD-6B159241691C}" srcId="{68DB1CA9-1521-437F-823B-8D70EA71B971}" destId="{FA114FCA-0108-419A-9677-D44E66870F5D}" srcOrd="0" destOrd="0" parTransId="{00FF84BA-AF43-4FD4-B6E7-F2010C6B34D5}" sibTransId="{1AD17F1B-63FA-4F7D-9E2C-531C4E4114C8}"/>
    <dgm:cxn modelId="{8C0062FA-AD01-483C-9EF2-1CB8630B50E9}" type="presOf" srcId="{F8964686-5AA5-438C-B999-7974644D33B8}" destId="{35D476D7-66C5-463D-B5A5-8AC9197989BD}" srcOrd="0" destOrd="0" presId="urn:microsoft.com/office/officeart/2005/8/layout/orgChart1"/>
    <dgm:cxn modelId="{6C0344CD-A63D-49E9-9039-B2469565EA6F}" type="presOf" srcId="{48F999B3-A4B4-4CA8-9DE2-7AA957B5EA89}" destId="{20C27A49-DEDF-480C-9E96-6C9D9F916BCF}" srcOrd="0" destOrd="0" presId="urn:microsoft.com/office/officeart/2005/8/layout/orgChart1"/>
    <dgm:cxn modelId="{87CB6AA4-C4D4-486A-BD5D-82258E0934BE}" type="presOf" srcId="{A7D9FEA7-7351-4366-9242-B2C66EAA4900}" destId="{3ADA004E-3515-4C1E-ACA5-11C8FF6ABA9B}" srcOrd="1" destOrd="0" presId="urn:microsoft.com/office/officeart/2005/8/layout/orgChart1"/>
    <dgm:cxn modelId="{FC9F5C55-1A24-422F-9383-0DB763A58085}" type="presOf" srcId="{A26CE751-3C2A-43C9-9396-891E73C209BC}" destId="{A280723C-898D-44CC-A1E1-35D9D9ECDC1E}" srcOrd="1" destOrd="0" presId="urn:microsoft.com/office/officeart/2005/8/layout/orgChart1"/>
    <dgm:cxn modelId="{1B77397F-FD71-4CA3-A1E3-63ED2DF785D6}" type="presOf" srcId="{A153A6AC-158E-4958-A572-B2829C60762F}" destId="{9EDE423A-6EFD-4BD9-B7E9-D7B123F03908}" srcOrd="0" destOrd="0" presId="urn:microsoft.com/office/officeart/2005/8/layout/orgChart1"/>
    <dgm:cxn modelId="{A174C927-C1FB-40F4-9650-FC085F6E2E52}" type="presOf" srcId="{4A39AD6E-2148-4C2E-873B-00B89ECE1217}" destId="{28E5B26F-3599-4183-A427-0CB58C6B2F73}" srcOrd="1" destOrd="0" presId="urn:microsoft.com/office/officeart/2005/8/layout/orgChart1"/>
    <dgm:cxn modelId="{024F9A4F-A561-4672-AD5C-BD68906D6266}" type="presOf" srcId="{B1697648-7A40-45B0-8E0E-C3DC17A395FB}" destId="{5B77E733-80E8-473F-BC51-6BA62B131DE3}" srcOrd="1" destOrd="0" presId="urn:microsoft.com/office/officeart/2005/8/layout/orgChart1"/>
    <dgm:cxn modelId="{A441AA58-2CA6-4FE6-AA26-734D26446C9C}" srcId="{4A39AD6E-2148-4C2E-873B-00B89ECE1217}" destId="{478DCFB8-E70C-49BD-9F11-51A2006011A9}" srcOrd="3" destOrd="0" parTransId="{3FA45656-CEE9-410A-8760-4824B9B1CE74}" sibTransId="{0D2649E3-3B0E-4558-8989-735456833FF4}"/>
    <dgm:cxn modelId="{5BE163D7-6218-4AE1-B391-5855C859C680}" type="presOf" srcId="{7E55AF39-95D4-47B8-9A32-B04D06C90BCD}" destId="{57A04CA0-259E-4120-925F-224E93990B08}" srcOrd="0" destOrd="0" presId="urn:microsoft.com/office/officeart/2005/8/layout/orgChart1"/>
    <dgm:cxn modelId="{06561289-A0FB-4F4E-95FE-3669B5CCE91D}" type="presOf" srcId="{A64A9F8C-E6DA-4DEC-8576-AF48CBA927F5}" destId="{6949B4BC-7BD2-4077-A966-FAFEE7F35DBC}" srcOrd="0" destOrd="0" presId="urn:microsoft.com/office/officeart/2005/8/layout/orgChart1"/>
    <dgm:cxn modelId="{631B1D31-7484-45DB-A5FE-53423D0F0E05}" type="presOf" srcId="{14272924-9174-4C15-98FA-0D77FCE6E1E3}" destId="{37487B03-0924-42AB-8902-52DA511F3015}" srcOrd="1" destOrd="0" presId="urn:microsoft.com/office/officeart/2005/8/layout/orgChart1"/>
    <dgm:cxn modelId="{D309CD8C-9ED6-42DD-BBE9-8DAE92BC499C}" srcId="{A599D2BC-AF62-40F9-AB75-0ED63473DA63}" destId="{6437192D-8FBA-41C9-B929-DA3DACA6C201}" srcOrd="0" destOrd="0" parTransId="{B08F882A-2CFE-4189-98E3-24D084C106FB}" sibTransId="{3CB9F08A-706B-4226-A1BC-F769436493A0}"/>
    <dgm:cxn modelId="{CFBF0BA5-CA54-402E-A2DB-DC269666D029}" srcId="{A4B67ED4-E47D-4C85-85DE-BF37ACDA55AF}" destId="{48F999B3-A4B4-4CA8-9DE2-7AA957B5EA89}" srcOrd="1" destOrd="0" parTransId="{84B9E8D3-B339-4C95-B9DE-AFD2FADC078D}" sibTransId="{6156E335-418A-4E26-96D1-0B88B7A32E4C}"/>
    <dgm:cxn modelId="{CCC519D5-3F94-4D71-B6E4-D5C1CEED5301}" type="presOf" srcId="{B1697648-7A40-45B0-8E0E-C3DC17A395FB}" destId="{47483987-51A7-4CE6-9C6D-4A0DE77D2FC3}" srcOrd="0" destOrd="0" presId="urn:microsoft.com/office/officeart/2005/8/layout/orgChart1"/>
    <dgm:cxn modelId="{D192AF45-053F-4844-A8F5-75CE7C277C87}" type="presOf" srcId="{A599D2BC-AF62-40F9-AB75-0ED63473DA63}" destId="{97F8CFB9-3A90-4FCF-B5F2-92D300202F5C}" srcOrd="1" destOrd="0" presId="urn:microsoft.com/office/officeart/2005/8/layout/orgChart1"/>
    <dgm:cxn modelId="{28233C21-C5AA-4CB7-83BC-B917D0EA95AA}" type="presOf" srcId="{552A25B3-CAB0-4233-98C9-39F02645CA9A}" destId="{367D7470-59A5-4E74-A8BB-461800203DDD}" srcOrd="0" destOrd="0" presId="urn:microsoft.com/office/officeart/2005/8/layout/orgChart1"/>
    <dgm:cxn modelId="{C2668531-7F0C-49E8-BB81-FD57DC945253}" type="presOf" srcId="{F5B2F2F2-B5CA-4A60-B2D7-8F6C0444524C}" destId="{684DA79F-3C7B-46DA-8320-1CCFD2F02E35}" srcOrd="0" destOrd="0" presId="urn:microsoft.com/office/officeart/2005/8/layout/orgChart1"/>
    <dgm:cxn modelId="{00A33B52-6CE7-4698-95AC-0E75F2B8DCE9}" type="presOf" srcId="{F832FD8C-FE4E-4304-BC0C-80CE853EE6FE}" destId="{AC4236E8-438E-4DDD-A2A3-96D2B12D3F53}" srcOrd="0" destOrd="0" presId="urn:microsoft.com/office/officeart/2005/8/layout/orgChart1"/>
    <dgm:cxn modelId="{6E444119-F741-436A-8C8B-EFF54F5BA46E}" type="presOf" srcId="{016B409F-1316-42A9-AB65-D31AF7C7FD9B}" destId="{5A89B9D3-FCB7-470F-87DD-276B63C4AC2C}" srcOrd="1" destOrd="0" presId="urn:microsoft.com/office/officeart/2005/8/layout/orgChart1"/>
    <dgm:cxn modelId="{BF0B0B30-8E99-4768-AE6C-4F6C83B84726}" type="presOf" srcId="{B08F882A-2CFE-4189-98E3-24D084C106FB}" destId="{411FEE88-196B-4577-AEE2-25A0079B99CB}" srcOrd="0" destOrd="0" presId="urn:microsoft.com/office/officeart/2005/8/layout/orgChart1"/>
    <dgm:cxn modelId="{0642AD29-C259-4378-BE9E-EE8D449EEFAE}" type="presOf" srcId="{8FF5A4A6-BC3F-45B5-9DAA-4A1C185081C0}" destId="{117E2B6E-0581-474A-BB5C-3AA0DCDAD029}" srcOrd="0" destOrd="0" presId="urn:microsoft.com/office/officeart/2005/8/layout/orgChart1"/>
    <dgm:cxn modelId="{6F99B0E8-DD40-4195-BFB6-FC8BA85887DF}" type="presOf" srcId="{7E55AF39-95D4-47B8-9A32-B04D06C90BCD}" destId="{46E560A4-792B-46F6-9DEF-CA2FFBEC5075}" srcOrd="1" destOrd="0" presId="urn:microsoft.com/office/officeart/2005/8/layout/orgChart1"/>
    <dgm:cxn modelId="{46B7751A-BE06-4C62-A115-D8361E51EAED}" type="presOf" srcId="{FCDF982C-07CC-4F5B-8711-05373EDB0F0A}" destId="{187798D8-72D2-4019-8AB1-C52738CDC469}" srcOrd="1" destOrd="0" presId="urn:microsoft.com/office/officeart/2005/8/layout/orgChart1"/>
    <dgm:cxn modelId="{BC6F5460-1658-4269-8600-D2AB2561BCEB}" type="presOf" srcId="{62E78706-FE56-4DC1-8813-5D06EC473076}" destId="{31F250B6-6F09-479B-BCC4-A9D0D9AF5BDB}" srcOrd="0" destOrd="0" presId="urn:microsoft.com/office/officeart/2005/8/layout/orgChart1"/>
    <dgm:cxn modelId="{2B45D064-266B-44E0-821A-4DD5DB8BCB33}" srcId="{02FAF5CC-8264-47BC-9272-F69D841F75B9}" destId="{7E55AF39-95D4-47B8-9A32-B04D06C90BCD}" srcOrd="0" destOrd="0" parTransId="{E8BDD679-2D08-48A5-8901-18D4A3E0C299}" sibTransId="{168CDFB9-C06E-436B-9C01-72C43C4AB543}"/>
    <dgm:cxn modelId="{8A04B04A-3206-48AA-8A38-08CDC278C75A}" srcId="{8626D0F0-ED35-4B63-8CD5-6C77E2118079}" destId="{016B409F-1316-42A9-AB65-D31AF7C7FD9B}" srcOrd="1" destOrd="0" parTransId="{1535669F-1914-4E4B-821A-F1BFBCF38205}" sibTransId="{1A49BA33-4CF0-4677-A6F7-C362C6C80499}"/>
    <dgm:cxn modelId="{67FAADA4-B096-4938-9DF7-D3E17E098384}" type="presOf" srcId="{016B409F-1316-42A9-AB65-D31AF7C7FD9B}" destId="{6BEB3DEB-0A3C-44DC-B00D-6BDA4834515F}" srcOrd="0" destOrd="0" presId="urn:microsoft.com/office/officeart/2005/8/layout/orgChart1"/>
    <dgm:cxn modelId="{FF8A8BF3-E4EA-4E5D-96D8-4C67F29F456F}" type="presOf" srcId="{A4B67ED4-E47D-4C85-85DE-BF37ACDA55AF}" destId="{6AAFD758-8617-475D-8B89-4018CEF53718}" srcOrd="1" destOrd="0" presId="urn:microsoft.com/office/officeart/2005/8/layout/orgChart1"/>
    <dgm:cxn modelId="{945B01AD-5C16-4913-8A38-DC4E6013E94C}" type="presOf" srcId="{5C96C3D0-8A33-4B68-BE6B-86E43C8D3413}" destId="{6DD46C2C-0497-4B37-8C41-C3EB7033E085}" srcOrd="0" destOrd="0" presId="urn:microsoft.com/office/officeart/2005/8/layout/orgChart1"/>
    <dgm:cxn modelId="{02EA7060-4442-4186-A5D7-C3722058F6E9}" type="presOf" srcId="{84B9E8D3-B339-4C95-B9DE-AFD2FADC078D}" destId="{B3042E84-AD0F-484B-8C84-E4FFA921124A}" srcOrd="0" destOrd="0" presId="urn:microsoft.com/office/officeart/2005/8/layout/orgChart1"/>
    <dgm:cxn modelId="{2AC51592-AE8B-4D2A-83B5-1328BC0EAA84}" srcId="{8626D0F0-ED35-4B63-8CD5-6C77E2118079}" destId="{4A39AD6E-2148-4C2E-873B-00B89ECE1217}" srcOrd="5" destOrd="0" parTransId="{F8964686-5AA5-438C-B999-7974644D33B8}" sibTransId="{0151EA20-FB5E-4392-A77B-9C719430BC26}"/>
    <dgm:cxn modelId="{F5DE0E05-9368-4A45-8FD9-8BAE5F4F3FF7}" type="presOf" srcId="{A26CE751-3C2A-43C9-9396-891E73C209BC}" destId="{FA445882-D62B-4FAA-AA00-022D2C611B3F}" srcOrd="0" destOrd="0" presId="urn:microsoft.com/office/officeart/2005/8/layout/orgChart1"/>
    <dgm:cxn modelId="{88B37A2C-C731-4845-84C0-DD74BD97678D}" type="presOf" srcId="{04599805-74C5-4273-901F-AB4205B5D51F}" destId="{509385E5-44FD-40D2-B2E8-0B2E5912226E}" srcOrd="0" destOrd="0" presId="urn:microsoft.com/office/officeart/2005/8/layout/orgChart1"/>
    <dgm:cxn modelId="{E8135D9B-6479-4BCA-81F1-763AC07464C4}" type="presOf" srcId="{68DB1CA9-1521-437F-823B-8D70EA71B971}" destId="{DBA29D40-8739-4DBB-AEAC-420DFEF75CA2}" srcOrd="1" destOrd="0" presId="urn:microsoft.com/office/officeart/2005/8/layout/orgChart1"/>
    <dgm:cxn modelId="{5D62A503-24FD-442B-A9A1-E661D8D9AC5F}" type="presOf" srcId="{68DB1CA9-1521-437F-823B-8D70EA71B971}" destId="{1BE90A9F-E0FA-4B7E-81E3-63BBF0617840}" srcOrd="0" destOrd="0" presId="urn:microsoft.com/office/officeart/2005/8/layout/orgChart1"/>
    <dgm:cxn modelId="{219085D7-3699-458B-97BF-60AC62173E3B}" type="presOf" srcId="{20B821D7-3333-4C5D-97D4-CD89C743A3D7}" destId="{58750FF9-A7FD-422B-802D-9710AEF76473}" srcOrd="1" destOrd="0" presId="urn:microsoft.com/office/officeart/2005/8/layout/orgChart1"/>
    <dgm:cxn modelId="{F320F890-F4D8-465B-8687-DD3E3068F56F}" type="presOf" srcId="{478DCFB8-E70C-49BD-9F11-51A2006011A9}" destId="{6DAE824B-015A-4FA3-9DEF-03E2F84BDD31}" srcOrd="0" destOrd="0" presId="urn:microsoft.com/office/officeart/2005/8/layout/orgChart1"/>
    <dgm:cxn modelId="{481C2278-8C08-481F-8AF2-5AECE357E68C}" type="presOf" srcId="{01092B3D-EC3E-42CD-80B6-C0B9AD1621A5}" destId="{017A0643-F725-46EC-B3C3-E10E19A65E96}" srcOrd="1" destOrd="0" presId="urn:microsoft.com/office/officeart/2005/8/layout/orgChart1"/>
    <dgm:cxn modelId="{46E0D5B1-6756-46BF-9AFB-FF237952C862}" type="presOf" srcId="{1535669F-1914-4E4B-821A-F1BFBCF38205}" destId="{CBC853CC-7F9E-4973-83E0-5BE7A9B5C8F7}" srcOrd="0" destOrd="0" presId="urn:microsoft.com/office/officeart/2005/8/layout/orgChart1"/>
    <dgm:cxn modelId="{0AE660DF-D00C-413E-88B6-9CE355A81EDB}" type="presOf" srcId="{A4AC5632-837B-44AB-9458-07C8A56E09F1}" destId="{9412DE2C-1064-45F2-8E4B-5F784131D5D3}" srcOrd="0" destOrd="0" presId="urn:microsoft.com/office/officeart/2005/8/layout/orgChart1"/>
    <dgm:cxn modelId="{01684187-404B-4F54-BC82-20184831CD5C}" type="presOf" srcId="{44719B1B-0592-4A4F-85EA-9B5868E1DB3A}" destId="{9D19CC0B-B3D3-478D-B04C-3C4BD535CBF6}" srcOrd="0" destOrd="0" presId="urn:microsoft.com/office/officeart/2005/8/layout/orgChart1"/>
    <dgm:cxn modelId="{FA6082F9-E89B-45FB-A008-28322B90B4FB}" type="presOf" srcId="{A4B67ED4-E47D-4C85-85DE-BF37ACDA55AF}" destId="{6799577B-9251-43A9-A57B-5E825131FA9A}" srcOrd="0" destOrd="0" presId="urn:microsoft.com/office/officeart/2005/8/layout/orgChart1"/>
    <dgm:cxn modelId="{9EC302F0-881F-43B0-A3DB-2B0E91A706CA}" srcId="{4A39AD6E-2148-4C2E-873B-00B89ECE1217}" destId="{50827272-D1DC-4D49-A018-D22496FB5264}" srcOrd="0" destOrd="0" parTransId="{8FF5A4A6-BC3F-45B5-9DAA-4A1C185081C0}" sibTransId="{C7542005-E9B3-47CD-B006-F1F3CE46223B}"/>
    <dgm:cxn modelId="{0743C668-FB59-450E-9DAC-C778BE8F234A}" type="presOf" srcId="{B7FF631B-7DD5-4BB7-9D37-98EEDF68215C}" destId="{7466C38F-C8CB-418C-97AE-9D6567F06421}" srcOrd="0" destOrd="0" presId="urn:microsoft.com/office/officeart/2005/8/layout/orgChart1"/>
    <dgm:cxn modelId="{6B9989B8-D697-4D1B-B364-876A66EC7CF7}" type="presOf" srcId="{FCDF982C-07CC-4F5B-8711-05373EDB0F0A}" destId="{DB2A392A-6DEC-4E2A-8410-AC20EF53F1E2}" srcOrd="0" destOrd="0" presId="urn:microsoft.com/office/officeart/2005/8/layout/orgChart1"/>
    <dgm:cxn modelId="{E57D67ED-C159-478B-8AD8-3D1CA4B20287}" type="presOf" srcId="{ECA15EF2-0C2B-4F97-8872-DD7205FA59E5}" destId="{ADF0C2D3-B307-41BF-B445-DF03FC22271A}" srcOrd="0" destOrd="0" presId="urn:microsoft.com/office/officeart/2005/8/layout/orgChart1"/>
    <dgm:cxn modelId="{58BDE52A-09A8-4544-8096-ED12655BFC54}" type="presOf" srcId="{5F83442D-6BDF-4296-B909-B33D2D1615E7}" destId="{0C4278C9-15AD-4944-8732-A779B54E18AF}" srcOrd="0" destOrd="0" presId="urn:microsoft.com/office/officeart/2005/8/layout/orgChart1"/>
    <dgm:cxn modelId="{32AA2B89-346D-427B-81E7-456D6F8F781B}" type="presOf" srcId="{FA114FCA-0108-419A-9677-D44E66870F5D}" destId="{9EFDB683-4D35-4A1F-93CB-689332C60C01}" srcOrd="0" destOrd="0" presId="urn:microsoft.com/office/officeart/2005/8/layout/orgChart1"/>
    <dgm:cxn modelId="{E3B383E9-2EA5-40A0-BAC4-E9A2FE80A168}" type="presOf" srcId="{9CDFC15A-04B6-4F67-A84B-9857B7FE43B9}" destId="{74926BCA-2EAE-4B23-8AAA-046A55091AFF}" srcOrd="1" destOrd="0" presId="urn:microsoft.com/office/officeart/2005/8/layout/orgChart1"/>
    <dgm:cxn modelId="{9B7ED37A-BE20-4943-9F3D-D6A652A2B696}" type="presOf" srcId="{50827272-D1DC-4D49-A018-D22496FB5264}" destId="{110A9B41-2253-4A3D-A18E-503E017DAA1F}" srcOrd="0" destOrd="0" presId="urn:microsoft.com/office/officeart/2005/8/layout/orgChart1"/>
    <dgm:cxn modelId="{949AB534-BE1E-44D9-9B80-22D73AE21327}" type="presOf" srcId="{119066B3-92E1-4E59-8F06-720DAD53803E}" destId="{88CE05D1-0E5F-4A97-B714-DD665ED7C48B}" srcOrd="0" destOrd="0" presId="urn:microsoft.com/office/officeart/2005/8/layout/orgChart1"/>
    <dgm:cxn modelId="{4F7F2619-8084-4DD2-B9D6-02163B6A60CF}" type="presOf" srcId="{298078BF-B0E5-485C-96C0-5CAA72B49508}" destId="{2A614968-0D95-4F7A-A969-D70E5C80345F}" srcOrd="0" destOrd="0" presId="urn:microsoft.com/office/officeart/2005/8/layout/orgChart1"/>
    <dgm:cxn modelId="{1298DEA4-7535-4D0C-BA80-C47F275B3505}" type="presOf" srcId="{6437192D-8FBA-41C9-B929-DA3DACA6C201}" destId="{F3DC42FD-15D4-4A99-AA35-AC2B27DB0CF1}" srcOrd="1" destOrd="0" presId="urn:microsoft.com/office/officeart/2005/8/layout/orgChart1"/>
    <dgm:cxn modelId="{6A2F76A6-FF2C-4CC4-907B-7D80228D3AA0}" type="presOf" srcId="{6A6A700F-0BB2-455D-A6F8-47FE99459766}" destId="{AC7A5D24-F47C-42F5-8DB0-983C6C0E0156}" srcOrd="1" destOrd="0" presId="urn:microsoft.com/office/officeart/2005/8/layout/orgChart1"/>
    <dgm:cxn modelId="{AD395B26-9543-49BD-854D-E0233824A0B7}" type="presOf" srcId="{A7D9FEA7-7351-4366-9242-B2C66EAA4900}" destId="{BC3CF5C6-A922-40D0-A270-6A3A0281F939}" srcOrd="0" destOrd="0" presId="urn:microsoft.com/office/officeart/2005/8/layout/orgChart1"/>
    <dgm:cxn modelId="{024AACC0-CE8A-4039-BD85-6C479594AC01}" type="presOf" srcId="{706A51D3-82A6-4A07-9A12-98DE3D421210}" destId="{9C563EFA-40AC-4E53-AF27-5DE194C37318}" srcOrd="0" destOrd="0" presId="urn:microsoft.com/office/officeart/2005/8/layout/orgChart1"/>
    <dgm:cxn modelId="{03ACCAF8-37C2-4C62-92D7-461F8DCBA892}" srcId="{A599D2BC-AF62-40F9-AB75-0ED63473DA63}" destId="{A7D9FEA7-7351-4366-9242-B2C66EAA4900}" srcOrd="1" destOrd="0" parTransId="{5DCAE40F-B34A-4F13-9DC5-7C70A8B2A934}" sibTransId="{E1963986-9E48-4D8F-837C-9BFF6F2645EA}"/>
    <dgm:cxn modelId="{7974BDD3-6690-4DA3-9BBC-041E0C2336FA}" type="presOf" srcId="{478DCFB8-E70C-49BD-9F11-51A2006011A9}" destId="{7F4709A3-BB84-43F1-814A-5588D7EA4C58}" srcOrd="1" destOrd="0" presId="urn:microsoft.com/office/officeart/2005/8/layout/orgChart1"/>
    <dgm:cxn modelId="{2B663B17-2622-4A95-A785-A00CB3438E0F}" type="presOf" srcId="{48F999B3-A4B4-4CA8-9DE2-7AA957B5EA89}" destId="{B2CBD0FC-4FC4-42F2-8A40-8A492A5A64DE}" srcOrd="1" destOrd="0" presId="urn:microsoft.com/office/officeart/2005/8/layout/orgChart1"/>
    <dgm:cxn modelId="{A3AA10B7-9F83-4052-B8AE-B1C7795B500D}" srcId="{A4B67ED4-E47D-4C85-85DE-BF37ACDA55AF}" destId="{20B821D7-3333-4C5D-97D4-CD89C743A3D7}" srcOrd="3" destOrd="0" parTransId="{62E78706-FE56-4DC1-8813-5D06EC473076}" sibTransId="{9440F272-78CA-4391-B6A0-11F5DD52BDC6}"/>
    <dgm:cxn modelId="{981BD615-A217-4C73-9AE3-CFCC98F80AB5}" srcId="{02FAF5CC-8264-47BC-9272-F69D841F75B9}" destId="{9CDFC15A-04B6-4F67-A84B-9857B7FE43B9}" srcOrd="2" destOrd="0" parTransId="{298078BF-B0E5-485C-96C0-5CAA72B49508}" sibTransId="{8A9C5A8C-11B9-4ECA-BE5A-9D7EDB941A39}"/>
    <dgm:cxn modelId="{FFA4CA8D-4754-454D-9275-046DD60435A9}" srcId="{A599D2BC-AF62-40F9-AB75-0ED63473DA63}" destId="{A153A6AC-158E-4958-A572-B2829C60762F}" srcOrd="2" destOrd="0" parTransId="{F832FD8C-FE4E-4304-BC0C-80CE853EE6FE}" sibTransId="{6183A748-CB70-484A-9537-16F8344F7009}"/>
    <dgm:cxn modelId="{5FC35A6F-F611-40FB-AD6D-69C1A4AC7722}" srcId="{552A25B3-CAB0-4233-98C9-39F02645CA9A}" destId="{8626D0F0-ED35-4B63-8CD5-6C77E2118079}" srcOrd="0" destOrd="0" parTransId="{538586E1-0C15-4F90-AB57-0FE759699BEC}" sibTransId="{A63680FA-A7ED-4013-808F-D1E9883D1BC7}"/>
    <dgm:cxn modelId="{70DB557A-A1B2-4D44-A9F1-47CFE30FB38F}" type="presOf" srcId="{5DCAE40F-B34A-4F13-9DC5-7C70A8B2A934}" destId="{B73095C7-B376-4670-A4DE-F60A121610A5}" srcOrd="0" destOrd="0" presId="urn:microsoft.com/office/officeart/2005/8/layout/orgChart1"/>
    <dgm:cxn modelId="{8108ABCE-1E23-4FA4-BBF6-A706A69D7F14}" type="presOf" srcId="{D7E11F4B-BC39-449E-9619-0EC36B1CB35D}" destId="{143B8997-5A87-4761-8DD6-08C01848D917}" srcOrd="0" destOrd="0" presId="urn:microsoft.com/office/officeart/2005/8/layout/orgChart1"/>
    <dgm:cxn modelId="{D30CBD25-5E6F-4073-AB8E-3B6360B8F57C}" srcId="{8626D0F0-ED35-4B63-8CD5-6C77E2118079}" destId="{A4B67ED4-E47D-4C85-85DE-BF37ACDA55AF}" srcOrd="2" destOrd="0" parTransId="{A64A9F8C-E6DA-4DEC-8576-AF48CBA927F5}" sibTransId="{64E13255-254B-4CF5-91DF-2C4DB910D225}"/>
    <dgm:cxn modelId="{01C9EEE1-0E22-4CC7-B037-8D6AF1AE179B}" type="presOf" srcId="{FA114FCA-0108-419A-9677-D44E66870F5D}" destId="{634E9D93-C273-4208-9CDA-C49878A3206D}" srcOrd="1" destOrd="0" presId="urn:microsoft.com/office/officeart/2005/8/layout/orgChart1"/>
    <dgm:cxn modelId="{FA9562C6-CB24-4BCB-82F2-D7B5C1AF24BF}" srcId="{016B409F-1316-42A9-AB65-D31AF7C7FD9B}" destId="{B1697648-7A40-45B0-8E0E-C3DC17A395FB}" srcOrd="1" destOrd="0" parTransId="{68A51637-F83B-4BBD-B215-313CB72863E8}" sibTransId="{3D769199-92C7-4CB4-99D6-A994CFCDF1FC}"/>
    <dgm:cxn modelId="{9584510A-36BB-4475-9D59-F8F465979FD0}" type="presOf" srcId="{01092B3D-EC3E-42CD-80B6-C0B9AD1621A5}" destId="{D2AE9017-EC39-46CD-80A8-FDE4C981F972}" srcOrd="0" destOrd="0" presId="urn:microsoft.com/office/officeart/2005/8/layout/orgChart1"/>
    <dgm:cxn modelId="{661861D0-8B91-48FA-8708-EE3197536142}" type="presOf" srcId="{8626D0F0-ED35-4B63-8CD5-6C77E2118079}" destId="{17362FD7-C6D2-414F-96A5-8C570B32E00F}" srcOrd="0" destOrd="0" presId="urn:microsoft.com/office/officeart/2005/8/layout/orgChart1"/>
    <dgm:cxn modelId="{1C2D8452-8866-4BDD-B51C-FA844E4DE0EE}" type="presOf" srcId="{EA0FD41A-EC17-4A09-9D5A-69BBB8A7EA07}" destId="{2F58D328-4D7F-440E-8F4F-955619C3D6E2}" srcOrd="1" destOrd="0" presId="urn:microsoft.com/office/officeart/2005/8/layout/orgChart1"/>
    <dgm:cxn modelId="{7003E023-2422-4F6B-89DB-7BE854A60F03}" type="presOf" srcId="{50827272-D1DC-4D49-A018-D22496FB5264}" destId="{0384A412-11FF-41D5-A937-D9D15E24F47C}" srcOrd="1" destOrd="0" presId="urn:microsoft.com/office/officeart/2005/8/layout/orgChart1"/>
    <dgm:cxn modelId="{361187FC-E22F-4EDE-98CB-351ED2804687}" type="presOf" srcId="{EEB0C2F4-6557-4A58-9F4D-18740B49583D}" destId="{B359AAB6-4C5D-4D65-8627-F0DA8106EEFA}" srcOrd="0" destOrd="0" presId="urn:microsoft.com/office/officeart/2005/8/layout/orgChart1"/>
    <dgm:cxn modelId="{E7AAD8B0-D090-45F4-9CB4-AACD88A8356E}" type="presOf" srcId="{02FAF5CC-8264-47BC-9272-F69D841F75B9}" destId="{2D427615-EC2A-4DF6-BCE2-4E771C7D2806}" srcOrd="1" destOrd="0" presId="urn:microsoft.com/office/officeart/2005/8/layout/orgChart1"/>
    <dgm:cxn modelId="{43836504-B304-437F-87DC-D46FC25BC789}" type="presOf" srcId="{119066B3-92E1-4E59-8F06-720DAD53803E}" destId="{0FCBC48A-F674-4D2C-A6F6-40341DDFBDE9}" srcOrd="1" destOrd="0" presId="urn:microsoft.com/office/officeart/2005/8/layout/orgChart1"/>
    <dgm:cxn modelId="{682921B4-D624-456A-ADEB-C7C4ED6CC0E0}" type="presOf" srcId="{6A6A700F-0BB2-455D-A6F8-47FE99459766}" destId="{2594FD9C-B96B-44B2-9F5E-5DA0AF35DF4A}" srcOrd="0" destOrd="0" presId="urn:microsoft.com/office/officeart/2005/8/layout/orgChart1"/>
    <dgm:cxn modelId="{7CEE9327-70D2-48C2-A778-87D9FE6DCCE3}" srcId="{016B409F-1316-42A9-AB65-D31AF7C7FD9B}" destId="{6A6A700F-0BB2-455D-A6F8-47FE99459766}" srcOrd="0" destOrd="0" parTransId="{746D820C-B75B-4AE6-A8EC-5019B5BA8DF5}" sibTransId="{508F50D1-AB56-4E1A-A884-0464F801C086}"/>
    <dgm:cxn modelId="{BD85E153-4B15-4446-8CA7-21963DF4B63C}" type="presOf" srcId="{14272924-9174-4C15-98FA-0D77FCE6E1E3}" destId="{E19356AB-F51A-49C0-951E-65385D4692FC}" srcOrd="0" destOrd="0" presId="urn:microsoft.com/office/officeart/2005/8/layout/orgChart1"/>
    <dgm:cxn modelId="{B5403E34-6AF8-42A1-84F5-CF55B7EDE9D0}" type="presOf" srcId="{A4AC5632-837B-44AB-9458-07C8A56E09F1}" destId="{7909E3CE-8D76-4404-9265-4424BFF47CD8}" srcOrd="1" destOrd="0" presId="urn:microsoft.com/office/officeart/2005/8/layout/orgChart1"/>
    <dgm:cxn modelId="{EC6FB4AA-BE39-428A-A129-DAD019068AA9}" type="presOf" srcId="{6437192D-8FBA-41C9-B929-DA3DACA6C201}" destId="{245AE60D-7FD5-415C-8B71-3D1460078AF4}" srcOrd="0" destOrd="0" presId="urn:microsoft.com/office/officeart/2005/8/layout/orgChart1"/>
    <dgm:cxn modelId="{D3D727CD-EBF0-4EC6-AEA9-4E40CF687A22}" type="presOf" srcId="{EA0FD41A-EC17-4A09-9D5A-69BBB8A7EA07}" destId="{64065E65-BF28-4A83-BCD3-9DB7E84479D6}" srcOrd="0" destOrd="0" presId="urn:microsoft.com/office/officeart/2005/8/layout/orgChart1"/>
    <dgm:cxn modelId="{AC4C9E27-783C-49BC-96D4-B58A3634E42F}" type="presOf" srcId="{68A51637-F83B-4BBD-B215-313CB72863E8}" destId="{32212C7D-BBC3-4CB6-9FD8-B2CAA5240B27}" srcOrd="0" destOrd="0" presId="urn:microsoft.com/office/officeart/2005/8/layout/orgChart1"/>
    <dgm:cxn modelId="{2CF329A7-52BE-424B-8E55-E329AD29DF3F}" type="presOf" srcId="{9CDFC15A-04B6-4F67-A84B-9857B7FE43B9}" destId="{130BD53A-B9DB-4F5F-A5C7-DF915B9BE0F6}" srcOrd="0" destOrd="0" presId="urn:microsoft.com/office/officeart/2005/8/layout/orgChart1"/>
    <dgm:cxn modelId="{56EEFD51-8513-4093-81C0-BEB11FA1B77F}" srcId="{A4B67ED4-E47D-4C85-85DE-BF37ACDA55AF}" destId="{14272924-9174-4C15-98FA-0D77FCE6E1E3}" srcOrd="4" destOrd="0" parTransId="{33902C2A-F9FC-4B3C-B900-D40CB5342C95}" sibTransId="{E1AD325F-64ED-4B76-98CB-2ED75DB113BD}"/>
    <dgm:cxn modelId="{2DB4F281-5769-4251-BD85-1A1316A9306E}" type="presOf" srcId="{A153A6AC-158E-4958-A572-B2829C60762F}" destId="{F3F75C76-353D-4FBC-A96D-0F4770A378F3}" srcOrd="1" destOrd="0" presId="urn:microsoft.com/office/officeart/2005/8/layout/orgChart1"/>
    <dgm:cxn modelId="{F9A887B6-F7C1-4D7F-850C-6FC7C4674D87}" type="presParOf" srcId="{367D7470-59A5-4E74-A8BB-461800203DDD}" destId="{922E184A-445F-46CA-8A7B-7D5A3E823163}" srcOrd="0" destOrd="0" presId="urn:microsoft.com/office/officeart/2005/8/layout/orgChart1"/>
    <dgm:cxn modelId="{3749251C-31CF-4539-86F5-318BB927259A}" type="presParOf" srcId="{922E184A-445F-46CA-8A7B-7D5A3E823163}" destId="{83684A1C-531F-4773-97D3-36646EC2700D}" srcOrd="0" destOrd="0" presId="urn:microsoft.com/office/officeart/2005/8/layout/orgChart1"/>
    <dgm:cxn modelId="{C4F47CF8-904F-4CEE-8BE9-65996635D9BE}" type="presParOf" srcId="{83684A1C-531F-4773-97D3-36646EC2700D}" destId="{17362FD7-C6D2-414F-96A5-8C570B32E00F}" srcOrd="0" destOrd="0" presId="urn:microsoft.com/office/officeart/2005/8/layout/orgChart1"/>
    <dgm:cxn modelId="{FC48C77A-1BE6-4B47-97ED-2D6D025BC4B1}" type="presParOf" srcId="{83684A1C-531F-4773-97D3-36646EC2700D}" destId="{C39114FE-2223-4AE3-A5E0-0D7D6F10FC3B}" srcOrd="1" destOrd="0" presId="urn:microsoft.com/office/officeart/2005/8/layout/orgChart1"/>
    <dgm:cxn modelId="{B7C366E9-6A88-4327-A962-E0B51FA510B5}" type="presParOf" srcId="{922E184A-445F-46CA-8A7B-7D5A3E823163}" destId="{1CA4EE76-2FE6-47A8-BA20-2703D2562067}" srcOrd="1" destOrd="0" presId="urn:microsoft.com/office/officeart/2005/8/layout/orgChart1"/>
    <dgm:cxn modelId="{BC1D2453-7070-4082-8743-C48E060B28DA}" type="presParOf" srcId="{1CA4EE76-2FE6-47A8-BA20-2703D2562067}" destId="{684DA79F-3C7B-46DA-8320-1CCFD2F02E35}" srcOrd="0" destOrd="0" presId="urn:microsoft.com/office/officeart/2005/8/layout/orgChart1"/>
    <dgm:cxn modelId="{461DA0EF-712E-43C0-913D-E48D3FA8B571}" type="presParOf" srcId="{1CA4EE76-2FE6-47A8-BA20-2703D2562067}" destId="{5EAFF26F-5864-4F68-9017-0F75A28F6B14}" srcOrd="1" destOrd="0" presId="urn:microsoft.com/office/officeart/2005/8/layout/orgChart1"/>
    <dgm:cxn modelId="{BB75F636-3541-4709-8EE7-CD84A2BD1A13}" type="presParOf" srcId="{5EAFF26F-5864-4F68-9017-0F75A28F6B14}" destId="{B34FB4B0-3A14-4560-A9A8-62CD9F994B92}" srcOrd="0" destOrd="0" presId="urn:microsoft.com/office/officeart/2005/8/layout/orgChart1"/>
    <dgm:cxn modelId="{58B66C00-0FB3-41AD-9DAA-BD689EE09717}" type="presParOf" srcId="{B34FB4B0-3A14-4560-A9A8-62CD9F994B92}" destId="{02514B70-B3F9-4579-B2FC-42EC8E4E4810}" srcOrd="0" destOrd="0" presId="urn:microsoft.com/office/officeart/2005/8/layout/orgChart1"/>
    <dgm:cxn modelId="{80EA6F7B-E95F-4AAF-9993-3982C4EC8B08}" type="presParOf" srcId="{B34FB4B0-3A14-4560-A9A8-62CD9F994B92}" destId="{2D427615-EC2A-4DF6-BCE2-4E771C7D2806}" srcOrd="1" destOrd="0" presId="urn:microsoft.com/office/officeart/2005/8/layout/orgChart1"/>
    <dgm:cxn modelId="{F130A4F7-5A4E-40F9-A91F-F6E3EEEB604E}" type="presParOf" srcId="{5EAFF26F-5864-4F68-9017-0F75A28F6B14}" destId="{DA3E9873-2BB0-4B0E-AA3E-4D24E26DDD39}" srcOrd="1" destOrd="0" presId="urn:microsoft.com/office/officeart/2005/8/layout/orgChart1"/>
    <dgm:cxn modelId="{64BE711C-41AE-427D-9342-2742925E4276}" type="presParOf" srcId="{DA3E9873-2BB0-4B0E-AA3E-4D24E26DDD39}" destId="{F4C080C2-F3F6-4738-B2EC-FFA982EECB34}" srcOrd="0" destOrd="0" presId="urn:microsoft.com/office/officeart/2005/8/layout/orgChart1"/>
    <dgm:cxn modelId="{CC11CE80-7805-4459-B6ED-12B04FBCA3FD}" type="presParOf" srcId="{DA3E9873-2BB0-4B0E-AA3E-4D24E26DDD39}" destId="{754424A0-A01D-44EE-B1AB-18DE678AB476}" srcOrd="1" destOrd="0" presId="urn:microsoft.com/office/officeart/2005/8/layout/orgChart1"/>
    <dgm:cxn modelId="{719A9FCD-60A3-410D-AB68-FE88CA45872F}" type="presParOf" srcId="{754424A0-A01D-44EE-B1AB-18DE678AB476}" destId="{7DF39A44-F80E-4328-9F77-FD6E14991BFC}" srcOrd="0" destOrd="0" presId="urn:microsoft.com/office/officeart/2005/8/layout/orgChart1"/>
    <dgm:cxn modelId="{F0D48F31-FD27-49C0-9909-4CD2EA6E9874}" type="presParOf" srcId="{7DF39A44-F80E-4328-9F77-FD6E14991BFC}" destId="{57A04CA0-259E-4120-925F-224E93990B08}" srcOrd="0" destOrd="0" presId="urn:microsoft.com/office/officeart/2005/8/layout/orgChart1"/>
    <dgm:cxn modelId="{A413CB9A-EA4C-4292-8C0C-FF76D4A665FE}" type="presParOf" srcId="{7DF39A44-F80E-4328-9F77-FD6E14991BFC}" destId="{46E560A4-792B-46F6-9DEF-CA2FFBEC5075}" srcOrd="1" destOrd="0" presId="urn:microsoft.com/office/officeart/2005/8/layout/orgChart1"/>
    <dgm:cxn modelId="{4AEF3F93-05E3-4576-8079-8D292779FF13}" type="presParOf" srcId="{754424A0-A01D-44EE-B1AB-18DE678AB476}" destId="{5C74C512-5C72-46B0-80C9-4C26301F33D4}" srcOrd="1" destOrd="0" presId="urn:microsoft.com/office/officeart/2005/8/layout/orgChart1"/>
    <dgm:cxn modelId="{D7BBC09F-1560-43CE-9288-F9145B2D6C82}" type="presParOf" srcId="{754424A0-A01D-44EE-B1AB-18DE678AB476}" destId="{C905E6FB-8CEF-4BAD-A9DC-0B129A58194C}" srcOrd="2" destOrd="0" presId="urn:microsoft.com/office/officeart/2005/8/layout/orgChart1"/>
    <dgm:cxn modelId="{B71BA545-5932-4EA5-B6DF-2710208DD33D}" type="presParOf" srcId="{DA3E9873-2BB0-4B0E-AA3E-4D24E26DDD39}" destId="{6B3C5B0D-4BC4-452D-8DBE-C50B114B3519}" srcOrd="2" destOrd="0" presId="urn:microsoft.com/office/officeart/2005/8/layout/orgChart1"/>
    <dgm:cxn modelId="{AC41EFA0-5A31-45D3-AEAA-EED7DE885B20}" type="presParOf" srcId="{DA3E9873-2BB0-4B0E-AA3E-4D24E26DDD39}" destId="{39CA741E-9209-4F5E-B67B-5D2249B84646}" srcOrd="3" destOrd="0" presId="urn:microsoft.com/office/officeart/2005/8/layout/orgChart1"/>
    <dgm:cxn modelId="{03097CC7-12BC-4E45-B526-6C63692F5A4A}" type="presParOf" srcId="{39CA741E-9209-4F5E-B67B-5D2249B84646}" destId="{AACAF4C2-7663-4D9E-AFCC-656162270CD3}" srcOrd="0" destOrd="0" presId="urn:microsoft.com/office/officeart/2005/8/layout/orgChart1"/>
    <dgm:cxn modelId="{036DC795-6BE5-49F8-8B1C-8AE9B422374C}" type="presParOf" srcId="{AACAF4C2-7663-4D9E-AFCC-656162270CD3}" destId="{64065E65-BF28-4A83-BCD3-9DB7E84479D6}" srcOrd="0" destOrd="0" presId="urn:microsoft.com/office/officeart/2005/8/layout/orgChart1"/>
    <dgm:cxn modelId="{91CA1A67-D227-4A09-A113-C3212B1621D2}" type="presParOf" srcId="{AACAF4C2-7663-4D9E-AFCC-656162270CD3}" destId="{2F58D328-4D7F-440E-8F4F-955619C3D6E2}" srcOrd="1" destOrd="0" presId="urn:microsoft.com/office/officeart/2005/8/layout/orgChart1"/>
    <dgm:cxn modelId="{C378EAA4-2AB8-42A3-998B-86CBF39850BE}" type="presParOf" srcId="{39CA741E-9209-4F5E-B67B-5D2249B84646}" destId="{D642BC88-57A2-49AF-B809-153B7F6910F0}" srcOrd="1" destOrd="0" presId="urn:microsoft.com/office/officeart/2005/8/layout/orgChart1"/>
    <dgm:cxn modelId="{C73437A6-EB66-4466-B87B-938205E2CD09}" type="presParOf" srcId="{39CA741E-9209-4F5E-B67B-5D2249B84646}" destId="{18001B42-AFA7-4BC4-9A2C-CE38F3F1D3BF}" srcOrd="2" destOrd="0" presId="urn:microsoft.com/office/officeart/2005/8/layout/orgChart1"/>
    <dgm:cxn modelId="{6EA5BF09-3146-4B8A-8C14-2E2AC0874931}" type="presParOf" srcId="{DA3E9873-2BB0-4B0E-AA3E-4D24E26DDD39}" destId="{2A614968-0D95-4F7A-A969-D70E5C80345F}" srcOrd="4" destOrd="0" presId="urn:microsoft.com/office/officeart/2005/8/layout/orgChart1"/>
    <dgm:cxn modelId="{2BE6B5D2-3E3C-45FE-B6B8-B4504744B5E6}" type="presParOf" srcId="{DA3E9873-2BB0-4B0E-AA3E-4D24E26DDD39}" destId="{18056833-19FB-4D66-8769-E0CDF868CFA6}" srcOrd="5" destOrd="0" presId="urn:microsoft.com/office/officeart/2005/8/layout/orgChart1"/>
    <dgm:cxn modelId="{CF9EF970-27C3-4FC9-933F-0FC349267534}" type="presParOf" srcId="{18056833-19FB-4D66-8769-E0CDF868CFA6}" destId="{7B1B26F4-0715-40F9-ADE3-CD2D33DBC9CB}" srcOrd="0" destOrd="0" presId="urn:microsoft.com/office/officeart/2005/8/layout/orgChart1"/>
    <dgm:cxn modelId="{9AA05498-179D-458D-AFC0-E39E4135947E}" type="presParOf" srcId="{7B1B26F4-0715-40F9-ADE3-CD2D33DBC9CB}" destId="{130BD53A-B9DB-4F5F-A5C7-DF915B9BE0F6}" srcOrd="0" destOrd="0" presId="urn:microsoft.com/office/officeart/2005/8/layout/orgChart1"/>
    <dgm:cxn modelId="{1AC5A522-B86D-4E46-B1E2-1078D8DA3268}" type="presParOf" srcId="{7B1B26F4-0715-40F9-ADE3-CD2D33DBC9CB}" destId="{74926BCA-2EAE-4B23-8AAA-046A55091AFF}" srcOrd="1" destOrd="0" presId="urn:microsoft.com/office/officeart/2005/8/layout/orgChart1"/>
    <dgm:cxn modelId="{87FECC38-24E9-49D0-9A88-8701BB3FAFED}" type="presParOf" srcId="{18056833-19FB-4D66-8769-E0CDF868CFA6}" destId="{B9632F46-F2D8-4557-A684-FBCDCFEF28EE}" srcOrd="1" destOrd="0" presId="urn:microsoft.com/office/officeart/2005/8/layout/orgChart1"/>
    <dgm:cxn modelId="{574EA9D1-8281-47EE-81C1-C454C3BED5B7}" type="presParOf" srcId="{18056833-19FB-4D66-8769-E0CDF868CFA6}" destId="{BC46B4AC-FA8B-4C7A-A30A-D0C2ED6EF61C}" srcOrd="2" destOrd="0" presId="urn:microsoft.com/office/officeart/2005/8/layout/orgChart1"/>
    <dgm:cxn modelId="{02EB19B1-6962-416A-A53F-449F1614CC24}" type="presParOf" srcId="{DA3E9873-2BB0-4B0E-AA3E-4D24E26DDD39}" destId="{9C563EFA-40AC-4E53-AF27-5DE194C37318}" srcOrd="6" destOrd="0" presId="urn:microsoft.com/office/officeart/2005/8/layout/orgChart1"/>
    <dgm:cxn modelId="{25422922-B36D-4A5A-AC1B-90FDB083E39B}" type="presParOf" srcId="{DA3E9873-2BB0-4B0E-AA3E-4D24E26DDD39}" destId="{4EC6F66D-C77F-4C1A-AF00-C00F1A1C2D5F}" srcOrd="7" destOrd="0" presId="urn:microsoft.com/office/officeart/2005/8/layout/orgChart1"/>
    <dgm:cxn modelId="{3C6878AE-EC04-4AC7-8DC9-F00ED88E9043}" type="presParOf" srcId="{4EC6F66D-C77F-4C1A-AF00-C00F1A1C2D5F}" destId="{F63A64BE-8D28-4E00-9DFA-80B9DDD73A9B}" srcOrd="0" destOrd="0" presId="urn:microsoft.com/office/officeart/2005/8/layout/orgChart1"/>
    <dgm:cxn modelId="{8516ABFD-7F7E-4C87-AEED-EFA938C349E2}" type="presParOf" srcId="{F63A64BE-8D28-4E00-9DFA-80B9DDD73A9B}" destId="{ADF0C2D3-B307-41BF-B445-DF03FC22271A}" srcOrd="0" destOrd="0" presId="urn:microsoft.com/office/officeart/2005/8/layout/orgChart1"/>
    <dgm:cxn modelId="{387AB094-C63E-400D-8929-555BABA22D38}" type="presParOf" srcId="{F63A64BE-8D28-4E00-9DFA-80B9DDD73A9B}" destId="{50041326-8A13-4957-9C9F-3C5839EEFCE5}" srcOrd="1" destOrd="0" presId="urn:microsoft.com/office/officeart/2005/8/layout/orgChart1"/>
    <dgm:cxn modelId="{3CB61216-CA7B-4AEF-9204-B952EF109840}" type="presParOf" srcId="{4EC6F66D-C77F-4C1A-AF00-C00F1A1C2D5F}" destId="{86F3AD71-57D9-4068-BE5B-E34B6E3EB382}" srcOrd="1" destOrd="0" presId="urn:microsoft.com/office/officeart/2005/8/layout/orgChart1"/>
    <dgm:cxn modelId="{CB0C11F1-6E77-445D-A27C-689AB9BA80E0}" type="presParOf" srcId="{4EC6F66D-C77F-4C1A-AF00-C00F1A1C2D5F}" destId="{E7863347-9465-4A5D-BCB2-E9B51CDDD082}" srcOrd="2" destOrd="0" presId="urn:microsoft.com/office/officeart/2005/8/layout/orgChart1"/>
    <dgm:cxn modelId="{25053055-06A8-4CA6-A5EA-BDE17F57F9AB}" type="presParOf" srcId="{5EAFF26F-5864-4F68-9017-0F75A28F6B14}" destId="{3B205359-C129-4F77-B092-CC8BB41F86F0}" srcOrd="2" destOrd="0" presId="urn:microsoft.com/office/officeart/2005/8/layout/orgChart1"/>
    <dgm:cxn modelId="{0732F4A5-0297-477A-A696-AD763653AC6D}" type="presParOf" srcId="{1CA4EE76-2FE6-47A8-BA20-2703D2562067}" destId="{CBC853CC-7F9E-4973-83E0-5BE7A9B5C8F7}" srcOrd="2" destOrd="0" presId="urn:microsoft.com/office/officeart/2005/8/layout/orgChart1"/>
    <dgm:cxn modelId="{8B23D074-1AE4-465F-9926-2644260169C9}" type="presParOf" srcId="{1CA4EE76-2FE6-47A8-BA20-2703D2562067}" destId="{73B9DB1F-239B-4D25-826E-966C517DD8C7}" srcOrd="3" destOrd="0" presId="urn:microsoft.com/office/officeart/2005/8/layout/orgChart1"/>
    <dgm:cxn modelId="{05D9A245-FBC5-4D56-AD06-A59E5F1345BF}" type="presParOf" srcId="{73B9DB1F-239B-4D25-826E-966C517DD8C7}" destId="{E98E27EE-7031-4B59-8C03-A93F7E6F60C1}" srcOrd="0" destOrd="0" presId="urn:microsoft.com/office/officeart/2005/8/layout/orgChart1"/>
    <dgm:cxn modelId="{7703817B-922C-43C4-B201-863A738D3F97}" type="presParOf" srcId="{E98E27EE-7031-4B59-8C03-A93F7E6F60C1}" destId="{6BEB3DEB-0A3C-44DC-B00D-6BDA4834515F}" srcOrd="0" destOrd="0" presId="urn:microsoft.com/office/officeart/2005/8/layout/orgChart1"/>
    <dgm:cxn modelId="{3BC9A18A-793B-4B6A-A65E-94446216000E}" type="presParOf" srcId="{E98E27EE-7031-4B59-8C03-A93F7E6F60C1}" destId="{5A89B9D3-FCB7-470F-87DD-276B63C4AC2C}" srcOrd="1" destOrd="0" presId="urn:microsoft.com/office/officeart/2005/8/layout/orgChart1"/>
    <dgm:cxn modelId="{1165C676-E667-4456-85A1-CF675941D6BE}" type="presParOf" srcId="{73B9DB1F-239B-4D25-826E-966C517DD8C7}" destId="{61AB1305-5A30-49FB-B2CC-46124E4518FB}" srcOrd="1" destOrd="0" presId="urn:microsoft.com/office/officeart/2005/8/layout/orgChart1"/>
    <dgm:cxn modelId="{FAC235BB-8245-4EBC-B889-72D2BC1D533A}" type="presParOf" srcId="{61AB1305-5A30-49FB-B2CC-46124E4518FB}" destId="{2EB848F8-1370-491A-8B3B-43556FD02486}" srcOrd="0" destOrd="0" presId="urn:microsoft.com/office/officeart/2005/8/layout/orgChart1"/>
    <dgm:cxn modelId="{03B6EF12-D0AF-4C2B-9730-5D9CBE13A21B}" type="presParOf" srcId="{61AB1305-5A30-49FB-B2CC-46124E4518FB}" destId="{FB39E8EF-C4CB-43B5-9A18-7EE2C1A284B5}" srcOrd="1" destOrd="0" presId="urn:microsoft.com/office/officeart/2005/8/layout/orgChart1"/>
    <dgm:cxn modelId="{04FE6885-C645-4610-B0FB-4C41FD3D2CDA}" type="presParOf" srcId="{FB39E8EF-C4CB-43B5-9A18-7EE2C1A284B5}" destId="{206A3975-7356-49F1-BBBB-DC4E8A0C4D80}" srcOrd="0" destOrd="0" presId="urn:microsoft.com/office/officeart/2005/8/layout/orgChart1"/>
    <dgm:cxn modelId="{BB3D1573-9047-4102-BB67-DAC11EC36A20}" type="presParOf" srcId="{206A3975-7356-49F1-BBBB-DC4E8A0C4D80}" destId="{2594FD9C-B96B-44B2-9F5E-5DA0AF35DF4A}" srcOrd="0" destOrd="0" presId="urn:microsoft.com/office/officeart/2005/8/layout/orgChart1"/>
    <dgm:cxn modelId="{6548A2EB-13CF-48F5-AF13-5563410C7F5B}" type="presParOf" srcId="{206A3975-7356-49F1-BBBB-DC4E8A0C4D80}" destId="{AC7A5D24-F47C-42F5-8DB0-983C6C0E0156}" srcOrd="1" destOrd="0" presId="urn:microsoft.com/office/officeart/2005/8/layout/orgChart1"/>
    <dgm:cxn modelId="{707D432B-BD30-47F7-A4AC-AF81CADDA85E}" type="presParOf" srcId="{FB39E8EF-C4CB-43B5-9A18-7EE2C1A284B5}" destId="{B3D47DE5-0C08-414D-812A-D2FD99E3088F}" srcOrd="1" destOrd="0" presId="urn:microsoft.com/office/officeart/2005/8/layout/orgChart1"/>
    <dgm:cxn modelId="{1562C4BB-66E8-4C28-A713-23DFB7DE3876}" type="presParOf" srcId="{FB39E8EF-C4CB-43B5-9A18-7EE2C1A284B5}" destId="{707F9275-5BDB-46F7-B98E-74C80939305E}" srcOrd="2" destOrd="0" presId="urn:microsoft.com/office/officeart/2005/8/layout/orgChart1"/>
    <dgm:cxn modelId="{486B91B9-051D-4EEE-864F-8C47D1707094}" type="presParOf" srcId="{61AB1305-5A30-49FB-B2CC-46124E4518FB}" destId="{32212C7D-BBC3-4CB6-9FD8-B2CAA5240B27}" srcOrd="2" destOrd="0" presId="urn:microsoft.com/office/officeart/2005/8/layout/orgChart1"/>
    <dgm:cxn modelId="{F0B3B912-1CFE-41BC-B980-6B7226AE3811}" type="presParOf" srcId="{61AB1305-5A30-49FB-B2CC-46124E4518FB}" destId="{0192162C-1AD2-49AC-B67B-8343BCBC7CB6}" srcOrd="3" destOrd="0" presId="urn:microsoft.com/office/officeart/2005/8/layout/orgChart1"/>
    <dgm:cxn modelId="{D0FF3A0E-599F-4D84-88F6-5926B4851648}" type="presParOf" srcId="{0192162C-1AD2-49AC-B67B-8343BCBC7CB6}" destId="{4AA85A65-E59F-4DE8-A141-DBD174AA8F00}" srcOrd="0" destOrd="0" presId="urn:microsoft.com/office/officeart/2005/8/layout/orgChart1"/>
    <dgm:cxn modelId="{E93C0B94-4C38-46C1-9ECC-18DB462874E4}" type="presParOf" srcId="{4AA85A65-E59F-4DE8-A141-DBD174AA8F00}" destId="{47483987-51A7-4CE6-9C6D-4A0DE77D2FC3}" srcOrd="0" destOrd="0" presId="urn:microsoft.com/office/officeart/2005/8/layout/orgChart1"/>
    <dgm:cxn modelId="{E246EDD0-81DB-49DA-9C7E-4A90B9D50A2F}" type="presParOf" srcId="{4AA85A65-E59F-4DE8-A141-DBD174AA8F00}" destId="{5B77E733-80E8-473F-BC51-6BA62B131DE3}" srcOrd="1" destOrd="0" presId="urn:microsoft.com/office/officeart/2005/8/layout/orgChart1"/>
    <dgm:cxn modelId="{87675D55-48D3-4CC0-A50E-4AF9DFDA3CF3}" type="presParOf" srcId="{0192162C-1AD2-49AC-B67B-8343BCBC7CB6}" destId="{0431E5E4-B963-435F-B0F4-6F7E5EAAF92C}" srcOrd="1" destOrd="0" presId="urn:microsoft.com/office/officeart/2005/8/layout/orgChart1"/>
    <dgm:cxn modelId="{56F99103-912B-4FE7-B3A8-DA95ED0B3416}" type="presParOf" srcId="{0192162C-1AD2-49AC-B67B-8343BCBC7CB6}" destId="{711770C0-AE66-4444-885F-74E7B310622C}" srcOrd="2" destOrd="0" presId="urn:microsoft.com/office/officeart/2005/8/layout/orgChart1"/>
    <dgm:cxn modelId="{C5117386-5C21-483A-A03C-6591F0D4A667}" type="presParOf" srcId="{61AB1305-5A30-49FB-B2CC-46124E4518FB}" destId="{65AE0873-2784-42D6-88CF-7B2FEC9FC270}" srcOrd="4" destOrd="0" presId="urn:microsoft.com/office/officeart/2005/8/layout/orgChart1"/>
    <dgm:cxn modelId="{B72C8F8E-2B91-493E-8728-482488B2C572}" type="presParOf" srcId="{61AB1305-5A30-49FB-B2CC-46124E4518FB}" destId="{1BE7FFF9-F9FA-4F40-A5A4-E1CDB6BD9B34}" srcOrd="5" destOrd="0" presId="urn:microsoft.com/office/officeart/2005/8/layout/orgChart1"/>
    <dgm:cxn modelId="{9096D4B5-9417-46A5-BCB8-D5ECCEFFD46C}" type="presParOf" srcId="{1BE7FFF9-F9FA-4F40-A5A4-E1CDB6BD9B34}" destId="{35AA48B6-D79E-4646-87A8-782D105E76AD}" srcOrd="0" destOrd="0" presId="urn:microsoft.com/office/officeart/2005/8/layout/orgChart1"/>
    <dgm:cxn modelId="{4FB2343D-DEE2-43F8-9AAB-E47891D24264}" type="presParOf" srcId="{35AA48B6-D79E-4646-87A8-782D105E76AD}" destId="{9412DE2C-1064-45F2-8E4B-5F784131D5D3}" srcOrd="0" destOrd="0" presId="urn:microsoft.com/office/officeart/2005/8/layout/orgChart1"/>
    <dgm:cxn modelId="{28C21A87-B29D-4574-A134-7730A3356EE8}" type="presParOf" srcId="{35AA48B6-D79E-4646-87A8-782D105E76AD}" destId="{7909E3CE-8D76-4404-9265-4424BFF47CD8}" srcOrd="1" destOrd="0" presId="urn:microsoft.com/office/officeart/2005/8/layout/orgChart1"/>
    <dgm:cxn modelId="{5DBD3FD5-093E-40DE-9AC3-5226CC93FF38}" type="presParOf" srcId="{1BE7FFF9-F9FA-4F40-A5A4-E1CDB6BD9B34}" destId="{99EA8737-8F13-4521-8568-D710CEF3BBF4}" srcOrd="1" destOrd="0" presId="urn:microsoft.com/office/officeart/2005/8/layout/orgChart1"/>
    <dgm:cxn modelId="{7CB60E05-4FFB-43C4-887F-B33F5EC1A0A0}" type="presParOf" srcId="{1BE7FFF9-F9FA-4F40-A5A4-E1CDB6BD9B34}" destId="{F7CA6120-B7A3-4B44-8351-D1298B9D8EAD}" srcOrd="2" destOrd="0" presId="urn:microsoft.com/office/officeart/2005/8/layout/orgChart1"/>
    <dgm:cxn modelId="{88BDA762-2E20-49C1-A271-5F41EEC5D16F}" type="presParOf" srcId="{73B9DB1F-239B-4D25-826E-966C517DD8C7}" destId="{0909F7AE-9813-4FCB-B437-122F8D1E101D}" srcOrd="2" destOrd="0" presId="urn:microsoft.com/office/officeart/2005/8/layout/orgChart1"/>
    <dgm:cxn modelId="{E0D04CC2-3765-447E-A03F-20CEC19B4199}" type="presParOf" srcId="{1CA4EE76-2FE6-47A8-BA20-2703D2562067}" destId="{6949B4BC-7BD2-4077-A966-FAFEE7F35DBC}" srcOrd="4" destOrd="0" presId="urn:microsoft.com/office/officeart/2005/8/layout/orgChart1"/>
    <dgm:cxn modelId="{5F65A501-49D3-44F8-9F74-EECE5254513D}" type="presParOf" srcId="{1CA4EE76-2FE6-47A8-BA20-2703D2562067}" destId="{B6993F3D-6898-4B4D-83CA-7F3D1EE0BF11}" srcOrd="5" destOrd="0" presId="urn:microsoft.com/office/officeart/2005/8/layout/orgChart1"/>
    <dgm:cxn modelId="{EF99273F-E06A-4947-A0A9-9E5D4D076068}" type="presParOf" srcId="{B6993F3D-6898-4B4D-83CA-7F3D1EE0BF11}" destId="{91E03765-B564-4D7E-8529-AE1EB005358F}" srcOrd="0" destOrd="0" presId="urn:microsoft.com/office/officeart/2005/8/layout/orgChart1"/>
    <dgm:cxn modelId="{F759A3F0-522B-467C-929F-15CFA93198D2}" type="presParOf" srcId="{91E03765-B564-4D7E-8529-AE1EB005358F}" destId="{6799577B-9251-43A9-A57B-5E825131FA9A}" srcOrd="0" destOrd="0" presId="urn:microsoft.com/office/officeart/2005/8/layout/orgChart1"/>
    <dgm:cxn modelId="{7EAA819A-F8E9-4FAD-80C7-0FDEE2A444B1}" type="presParOf" srcId="{91E03765-B564-4D7E-8529-AE1EB005358F}" destId="{6AAFD758-8617-475D-8B89-4018CEF53718}" srcOrd="1" destOrd="0" presId="urn:microsoft.com/office/officeart/2005/8/layout/orgChart1"/>
    <dgm:cxn modelId="{151BB7C4-917E-4383-AEDD-C23EB94128CD}" type="presParOf" srcId="{B6993F3D-6898-4B4D-83CA-7F3D1EE0BF11}" destId="{17E55EF3-1816-4A9F-A703-6572D47CA5E1}" srcOrd="1" destOrd="0" presId="urn:microsoft.com/office/officeart/2005/8/layout/orgChart1"/>
    <dgm:cxn modelId="{B96EAF6B-9FD7-4AA9-9A7C-2E62AD8528B9}" type="presParOf" srcId="{17E55EF3-1816-4A9F-A703-6572D47CA5E1}" destId="{B359AAB6-4C5D-4D65-8627-F0DA8106EEFA}" srcOrd="0" destOrd="0" presId="urn:microsoft.com/office/officeart/2005/8/layout/orgChart1"/>
    <dgm:cxn modelId="{53FFF1DB-A468-45FF-8555-31F1A7FA4256}" type="presParOf" srcId="{17E55EF3-1816-4A9F-A703-6572D47CA5E1}" destId="{A1F33DAE-386B-4F50-8193-A7A6E4450714}" srcOrd="1" destOrd="0" presId="urn:microsoft.com/office/officeart/2005/8/layout/orgChart1"/>
    <dgm:cxn modelId="{BDEB0698-EAC2-4B60-A863-050C4361F930}" type="presParOf" srcId="{A1F33DAE-386B-4F50-8193-A7A6E4450714}" destId="{FDAA59BF-A116-4D57-A8DF-E96188D0C0CB}" srcOrd="0" destOrd="0" presId="urn:microsoft.com/office/officeart/2005/8/layout/orgChart1"/>
    <dgm:cxn modelId="{338F7D23-2D8C-46D6-868A-0AAC2E8150AF}" type="presParOf" srcId="{FDAA59BF-A116-4D57-A8DF-E96188D0C0CB}" destId="{143B8997-5A87-4761-8DD6-08C01848D917}" srcOrd="0" destOrd="0" presId="urn:microsoft.com/office/officeart/2005/8/layout/orgChart1"/>
    <dgm:cxn modelId="{80D6F133-5448-4C15-82BA-223FE07020E9}" type="presParOf" srcId="{FDAA59BF-A116-4D57-A8DF-E96188D0C0CB}" destId="{1C3CBF2C-5A93-4DF2-A5D1-47B1DD59ED70}" srcOrd="1" destOrd="0" presId="urn:microsoft.com/office/officeart/2005/8/layout/orgChart1"/>
    <dgm:cxn modelId="{2A6D3F78-5617-4006-AC37-EAB8E82E79B1}" type="presParOf" srcId="{A1F33DAE-386B-4F50-8193-A7A6E4450714}" destId="{7B60137C-D2DB-40B8-8120-78515C01A89F}" srcOrd="1" destOrd="0" presId="urn:microsoft.com/office/officeart/2005/8/layout/orgChart1"/>
    <dgm:cxn modelId="{AC373B65-0A56-4A77-B8F6-98F927B1B857}" type="presParOf" srcId="{A1F33DAE-386B-4F50-8193-A7A6E4450714}" destId="{85642595-0B0F-4275-8127-37B5AB6FD3E3}" srcOrd="2" destOrd="0" presId="urn:microsoft.com/office/officeart/2005/8/layout/orgChart1"/>
    <dgm:cxn modelId="{D947CC1C-201F-4742-903C-752428133B27}" type="presParOf" srcId="{17E55EF3-1816-4A9F-A703-6572D47CA5E1}" destId="{B3042E84-AD0F-484B-8C84-E4FFA921124A}" srcOrd="2" destOrd="0" presId="urn:microsoft.com/office/officeart/2005/8/layout/orgChart1"/>
    <dgm:cxn modelId="{823712F7-A365-4A6B-9ED3-07624E666670}" type="presParOf" srcId="{17E55EF3-1816-4A9F-A703-6572D47CA5E1}" destId="{F6B39187-48AF-4D0E-978D-5A66FBB83C56}" srcOrd="3" destOrd="0" presId="urn:microsoft.com/office/officeart/2005/8/layout/orgChart1"/>
    <dgm:cxn modelId="{FBEC0376-CA67-410B-AB9D-6950FD7440D8}" type="presParOf" srcId="{F6B39187-48AF-4D0E-978D-5A66FBB83C56}" destId="{7EC8AEBD-B044-4F9F-A998-898BAF86343D}" srcOrd="0" destOrd="0" presId="urn:microsoft.com/office/officeart/2005/8/layout/orgChart1"/>
    <dgm:cxn modelId="{B24DB80B-C7B4-449C-9C7E-1F8A9C42DCDC}" type="presParOf" srcId="{7EC8AEBD-B044-4F9F-A998-898BAF86343D}" destId="{20C27A49-DEDF-480C-9E96-6C9D9F916BCF}" srcOrd="0" destOrd="0" presId="urn:microsoft.com/office/officeart/2005/8/layout/orgChart1"/>
    <dgm:cxn modelId="{EA6D84BE-D789-4410-8A5F-B6A19D2CBDC5}" type="presParOf" srcId="{7EC8AEBD-B044-4F9F-A998-898BAF86343D}" destId="{B2CBD0FC-4FC4-42F2-8A40-8A492A5A64DE}" srcOrd="1" destOrd="0" presId="urn:microsoft.com/office/officeart/2005/8/layout/orgChart1"/>
    <dgm:cxn modelId="{3ECEE670-3210-4A48-81E3-0FF235BAA598}" type="presParOf" srcId="{F6B39187-48AF-4D0E-978D-5A66FBB83C56}" destId="{5AAD31E1-7248-4BCC-89B7-F48E9E87033B}" srcOrd="1" destOrd="0" presId="urn:microsoft.com/office/officeart/2005/8/layout/orgChart1"/>
    <dgm:cxn modelId="{5E98986F-895E-4B9B-960E-715675760A37}" type="presParOf" srcId="{F6B39187-48AF-4D0E-978D-5A66FBB83C56}" destId="{7034E546-3E58-49C3-8ED3-157124B7785A}" srcOrd="2" destOrd="0" presId="urn:microsoft.com/office/officeart/2005/8/layout/orgChart1"/>
    <dgm:cxn modelId="{674F7BE6-A43B-4F20-A65F-10F355CEF8E4}" type="presParOf" srcId="{17E55EF3-1816-4A9F-A703-6572D47CA5E1}" destId="{6DD46C2C-0497-4B37-8C41-C3EB7033E085}" srcOrd="4" destOrd="0" presId="urn:microsoft.com/office/officeart/2005/8/layout/orgChart1"/>
    <dgm:cxn modelId="{6E85A1C2-5C06-4450-9EED-CAD58A46027A}" type="presParOf" srcId="{17E55EF3-1816-4A9F-A703-6572D47CA5E1}" destId="{EC8FF3EB-78E6-4875-913D-125DAAF0E510}" srcOrd="5" destOrd="0" presId="urn:microsoft.com/office/officeart/2005/8/layout/orgChart1"/>
    <dgm:cxn modelId="{BFEFD4C7-B45F-4482-BBF3-8CB900AA0060}" type="presParOf" srcId="{EC8FF3EB-78E6-4875-913D-125DAAF0E510}" destId="{689333F0-6AFB-4C5F-B98A-8DF6F7BE5A84}" srcOrd="0" destOrd="0" presId="urn:microsoft.com/office/officeart/2005/8/layout/orgChart1"/>
    <dgm:cxn modelId="{C3525889-A64E-4887-8687-F0999A06CCB4}" type="presParOf" srcId="{689333F0-6AFB-4C5F-B98A-8DF6F7BE5A84}" destId="{DB2A392A-6DEC-4E2A-8410-AC20EF53F1E2}" srcOrd="0" destOrd="0" presId="urn:microsoft.com/office/officeart/2005/8/layout/orgChart1"/>
    <dgm:cxn modelId="{9DCF780F-6EE6-42DA-AAC4-F4611F57FC0E}" type="presParOf" srcId="{689333F0-6AFB-4C5F-B98A-8DF6F7BE5A84}" destId="{187798D8-72D2-4019-8AB1-C52738CDC469}" srcOrd="1" destOrd="0" presId="urn:microsoft.com/office/officeart/2005/8/layout/orgChart1"/>
    <dgm:cxn modelId="{7CDA1089-2F3F-4BA1-976A-29F3EA8F39BF}" type="presParOf" srcId="{EC8FF3EB-78E6-4875-913D-125DAAF0E510}" destId="{129B2D63-C536-4EFC-8ECD-477FA38009F1}" srcOrd="1" destOrd="0" presId="urn:microsoft.com/office/officeart/2005/8/layout/orgChart1"/>
    <dgm:cxn modelId="{F5195CD9-0BCE-4ACD-A737-47CFF9D93EBB}" type="presParOf" srcId="{EC8FF3EB-78E6-4875-913D-125DAAF0E510}" destId="{58F9AB75-EA13-433A-AD3D-4A8CCCE7C99B}" srcOrd="2" destOrd="0" presId="urn:microsoft.com/office/officeart/2005/8/layout/orgChart1"/>
    <dgm:cxn modelId="{245BDF82-F05F-435B-86EC-4C85A76B71F9}" type="presParOf" srcId="{17E55EF3-1816-4A9F-A703-6572D47CA5E1}" destId="{31F250B6-6F09-479B-BCC4-A9D0D9AF5BDB}" srcOrd="6" destOrd="0" presId="urn:microsoft.com/office/officeart/2005/8/layout/orgChart1"/>
    <dgm:cxn modelId="{C241D188-18C9-453E-BA69-CB5EB4E8337A}" type="presParOf" srcId="{17E55EF3-1816-4A9F-A703-6572D47CA5E1}" destId="{5BDC8238-3B4B-41A5-AD73-1C8C4298A930}" srcOrd="7" destOrd="0" presId="urn:microsoft.com/office/officeart/2005/8/layout/orgChart1"/>
    <dgm:cxn modelId="{17E13D97-2DAD-42FB-BD4E-19A6B3FB6AF5}" type="presParOf" srcId="{5BDC8238-3B4B-41A5-AD73-1C8C4298A930}" destId="{BEE42300-22FD-4889-8EE2-158BAED1095F}" srcOrd="0" destOrd="0" presId="urn:microsoft.com/office/officeart/2005/8/layout/orgChart1"/>
    <dgm:cxn modelId="{4AE222C2-4FD9-42F8-A7E3-B654298A8330}" type="presParOf" srcId="{BEE42300-22FD-4889-8EE2-158BAED1095F}" destId="{D6AC5623-F558-4ABD-ACBF-4E02ED2CB4C0}" srcOrd="0" destOrd="0" presId="urn:microsoft.com/office/officeart/2005/8/layout/orgChart1"/>
    <dgm:cxn modelId="{2D646B6E-AF29-462D-AE8A-FA2FAE597A44}" type="presParOf" srcId="{BEE42300-22FD-4889-8EE2-158BAED1095F}" destId="{58750FF9-A7FD-422B-802D-9710AEF76473}" srcOrd="1" destOrd="0" presId="urn:microsoft.com/office/officeart/2005/8/layout/orgChart1"/>
    <dgm:cxn modelId="{271898AE-7DF8-491B-BCDD-1401AD321C69}" type="presParOf" srcId="{5BDC8238-3B4B-41A5-AD73-1C8C4298A930}" destId="{DE81790E-EAE0-4B02-95CF-A25A602F2E3E}" srcOrd="1" destOrd="0" presId="urn:microsoft.com/office/officeart/2005/8/layout/orgChart1"/>
    <dgm:cxn modelId="{A2E76E74-97E7-4DF7-9DEA-0D8C9DC1A9A0}" type="presParOf" srcId="{5BDC8238-3B4B-41A5-AD73-1C8C4298A930}" destId="{F70BE32F-56F8-40CC-93E2-E8F36258A847}" srcOrd="2" destOrd="0" presId="urn:microsoft.com/office/officeart/2005/8/layout/orgChart1"/>
    <dgm:cxn modelId="{2343400A-2D0E-4C9A-897C-E917C253BF67}" type="presParOf" srcId="{17E55EF3-1816-4A9F-A703-6572D47CA5E1}" destId="{AEE029C7-5620-4B94-8C7C-383D32F6B87C}" srcOrd="8" destOrd="0" presId="urn:microsoft.com/office/officeart/2005/8/layout/orgChart1"/>
    <dgm:cxn modelId="{CC9B3AE3-6B08-457E-9244-8C36E94D483D}" type="presParOf" srcId="{17E55EF3-1816-4A9F-A703-6572D47CA5E1}" destId="{E5601691-FBA9-4D9A-BF2A-3CEFD4F486DD}" srcOrd="9" destOrd="0" presId="urn:microsoft.com/office/officeart/2005/8/layout/orgChart1"/>
    <dgm:cxn modelId="{53DA7B45-00D5-4803-A35C-C30343CB542D}" type="presParOf" srcId="{E5601691-FBA9-4D9A-BF2A-3CEFD4F486DD}" destId="{9E80F47C-7794-4E09-A040-F2E06CE9B30E}" srcOrd="0" destOrd="0" presId="urn:microsoft.com/office/officeart/2005/8/layout/orgChart1"/>
    <dgm:cxn modelId="{117F12BB-B237-44BE-BFA0-DDDAD9687C52}" type="presParOf" srcId="{9E80F47C-7794-4E09-A040-F2E06CE9B30E}" destId="{E19356AB-F51A-49C0-951E-65385D4692FC}" srcOrd="0" destOrd="0" presId="urn:microsoft.com/office/officeart/2005/8/layout/orgChart1"/>
    <dgm:cxn modelId="{ECC7EE25-5095-4A15-8A0A-03C0AEA874B0}" type="presParOf" srcId="{9E80F47C-7794-4E09-A040-F2E06CE9B30E}" destId="{37487B03-0924-42AB-8902-52DA511F3015}" srcOrd="1" destOrd="0" presId="urn:microsoft.com/office/officeart/2005/8/layout/orgChart1"/>
    <dgm:cxn modelId="{CD72D6E5-8D73-4944-9846-F83A14A774B3}" type="presParOf" srcId="{E5601691-FBA9-4D9A-BF2A-3CEFD4F486DD}" destId="{B0DB9FE7-B463-46F6-930E-29535B34E84D}" srcOrd="1" destOrd="0" presId="urn:microsoft.com/office/officeart/2005/8/layout/orgChart1"/>
    <dgm:cxn modelId="{3D747B7B-2050-4CD8-80C2-183ED4F974A1}" type="presParOf" srcId="{E5601691-FBA9-4D9A-BF2A-3CEFD4F486DD}" destId="{5AA2A558-2474-47B5-9115-0C69275831B1}" srcOrd="2" destOrd="0" presId="urn:microsoft.com/office/officeart/2005/8/layout/orgChart1"/>
    <dgm:cxn modelId="{9C4D30BF-291B-4015-B551-4F730B336893}" type="presParOf" srcId="{B6993F3D-6898-4B4D-83CA-7F3D1EE0BF11}" destId="{031CD986-6E39-4FCB-A74B-4D0794F07030}" srcOrd="2" destOrd="0" presId="urn:microsoft.com/office/officeart/2005/8/layout/orgChart1"/>
    <dgm:cxn modelId="{918DA97F-EC85-48AA-8E2D-61BAA121D3FA}" type="presParOf" srcId="{1CA4EE76-2FE6-47A8-BA20-2703D2562067}" destId="{509385E5-44FD-40D2-B2E8-0B2E5912226E}" srcOrd="6" destOrd="0" presId="urn:microsoft.com/office/officeart/2005/8/layout/orgChart1"/>
    <dgm:cxn modelId="{0CD5113A-9F40-4EF6-A393-A0493340457A}" type="presParOf" srcId="{1CA4EE76-2FE6-47A8-BA20-2703D2562067}" destId="{579C6F83-46A5-4713-9675-5F9EAB6B0907}" srcOrd="7" destOrd="0" presId="urn:microsoft.com/office/officeart/2005/8/layout/orgChart1"/>
    <dgm:cxn modelId="{944951FC-825B-4468-A277-E0A207EF3AC2}" type="presParOf" srcId="{579C6F83-46A5-4713-9675-5F9EAB6B0907}" destId="{8104F4B4-F5E0-43D5-9004-0B81E0AF4288}" srcOrd="0" destOrd="0" presId="urn:microsoft.com/office/officeart/2005/8/layout/orgChart1"/>
    <dgm:cxn modelId="{CD0EAA8F-D5CC-432A-9B2B-ECBBB6FBE09F}" type="presParOf" srcId="{8104F4B4-F5E0-43D5-9004-0B81E0AF4288}" destId="{8FE4260B-AEC1-4B65-84C7-ECB33A1DC093}" srcOrd="0" destOrd="0" presId="urn:microsoft.com/office/officeart/2005/8/layout/orgChart1"/>
    <dgm:cxn modelId="{AD3E043D-5809-4798-B5E5-B770C7D2F7D3}" type="presParOf" srcId="{8104F4B4-F5E0-43D5-9004-0B81E0AF4288}" destId="{97F8CFB9-3A90-4FCF-B5F2-92D300202F5C}" srcOrd="1" destOrd="0" presId="urn:microsoft.com/office/officeart/2005/8/layout/orgChart1"/>
    <dgm:cxn modelId="{DC0F423D-750B-426C-9D26-7EC4FD745335}" type="presParOf" srcId="{579C6F83-46A5-4713-9675-5F9EAB6B0907}" destId="{8E5AEA80-CBFD-4118-BB03-ECAA36A6BE7D}" srcOrd="1" destOrd="0" presId="urn:microsoft.com/office/officeart/2005/8/layout/orgChart1"/>
    <dgm:cxn modelId="{038B8230-BB21-4618-AD42-4C87884ECF34}" type="presParOf" srcId="{8E5AEA80-CBFD-4118-BB03-ECAA36A6BE7D}" destId="{411FEE88-196B-4577-AEE2-25A0079B99CB}" srcOrd="0" destOrd="0" presId="urn:microsoft.com/office/officeart/2005/8/layout/orgChart1"/>
    <dgm:cxn modelId="{34223D88-2E7B-45B7-BF12-05591BE347A3}" type="presParOf" srcId="{8E5AEA80-CBFD-4118-BB03-ECAA36A6BE7D}" destId="{A9B8AF3B-F2F2-432A-8215-5CEE35C9C931}" srcOrd="1" destOrd="0" presId="urn:microsoft.com/office/officeart/2005/8/layout/orgChart1"/>
    <dgm:cxn modelId="{7590FDC9-CEE0-45E0-9223-8002FAC0D5A3}" type="presParOf" srcId="{A9B8AF3B-F2F2-432A-8215-5CEE35C9C931}" destId="{48991D44-46D0-4B88-BB95-5C819644050C}" srcOrd="0" destOrd="0" presId="urn:microsoft.com/office/officeart/2005/8/layout/orgChart1"/>
    <dgm:cxn modelId="{BC547B6B-2236-4F33-B9B8-32B27EC51037}" type="presParOf" srcId="{48991D44-46D0-4B88-BB95-5C819644050C}" destId="{245AE60D-7FD5-415C-8B71-3D1460078AF4}" srcOrd="0" destOrd="0" presId="urn:microsoft.com/office/officeart/2005/8/layout/orgChart1"/>
    <dgm:cxn modelId="{823A3AB4-3059-47A0-A6AF-7FB41A8DFFFC}" type="presParOf" srcId="{48991D44-46D0-4B88-BB95-5C819644050C}" destId="{F3DC42FD-15D4-4A99-AA35-AC2B27DB0CF1}" srcOrd="1" destOrd="0" presId="urn:microsoft.com/office/officeart/2005/8/layout/orgChart1"/>
    <dgm:cxn modelId="{351EE0BC-FD40-4F89-BB50-BEC815E27796}" type="presParOf" srcId="{A9B8AF3B-F2F2-432A-8215-5CEE35C9C931}" destId="{CD7A40B7-239C-412D-A620-C6B7FBD95ECE}" srcOrd="1" destOrd="0" presId="urn:microsoft.com/office/officeart/2005/8/layout/orgChart1"/>
    <dgm:cxn modelId="{95608848-4F3D-4CB2-84B4-B6FD460DE44A}" type="presParOf" srcId="{A9B8AF3B-F2F2-432A-8215-5CEE35C9C931}" destId="{C24E1FD0-DBAF-4295-9036-F283BE5AB730}" srcOrd="2" destOrd="0" presId="urn:microsoft.com/office/officeart/2005/8/layout/orgChart1"/>
    <dgm:cxn modelId="{1DA0655B-F196-49DC-910C-CF052B6A980E}" type="presParOf" srcId="{8E5AEA80-CBFD-4118-BB03-ECAA36A6BE7D}" destId="{B73095C7-B376-4670-A4DE-F60A121610A5}" srcOrd="2" destOrd="0" presId="urn:microsoft.com/office/officeart/2005/8/layout/orgChart1"/>
    <dgm:cxn modelId="{47AB7E83-6973-4DD6-B981-AE06F55E0EF0}" type="presParOf" srcId="{8E5AEA80-CBFD-4118-BB03-ECAA36A6BE7D}" destId="{5F1E883E-BA54-42D1-B2ED-9ED3949FD1E3}" srcOrd="3" destOrd="0" presId="urn:microsoft.com/office/officeart/2005/8/layout/orgChart1"/>
    <dgm:cxn modelId="{F7952EC7-E0EF-4F2E-87D8-9AE56B5BF220}" type="presParOf" srcId="{5F1E883E-BA54-42D1-B2ED-9ED3949FD1E3}" destId="{515E855F-7C14-4B0A-AD92-D002E2A170F0}" srcOrd="0" destOrd="0" presId="urn:microsoft.com/office/officeart/2005/8/layout/orgChart1"/>
    <dgm:cxn modelId="{B255A489-7EEC-4FC0-808D-0FDC2D5F2ED1}" type="presParOf" srcId="{515E855F-7C14-4B0A-AD92-D002E2A170F0}" destId="{BC3CF5C6-A922-40D0-A270-6A3A0281F939}" srcOrd="0" destOrd="0" presId="urn:microsoft.com/office/officeart/2005/8/layout/orgChart1"/>
    <dgm:cxn modelId="{5F670A76-2379-4756-B085-183E7B9ABD76}" type="presParOf" srcId="{515E855F-7C14-4B0A-AD92-D002E2A170F0}" destId="{3ADA004E-3515-4C1E-ACA5-11C8FF6ABA9B}" srcOrd="1" destOrd="0" presId="urn:microsoft.com/office/officeart/2005/8/layout/orgChart1"/>
    <dgm:cxn modelId="{98FD57CC-D93B-43E8-A557-0AD08EC9CC9E}" type="presParOf" srcId="{5F1E883E-BA54-42D1-B2ED-9ED3949FD1E3}" destId="{D430F425-7FEB-47E0-AA57-DC585EE64FB1}" srcOrd="1" destOrd="0" presId="urn:microsoft.com/office/officeart/2005/8/layout/orgChart1"/>
    <dgm:cxn modelId="{704EC57E-8927-4721-880C-D3F3270120EF}" type="presParOf" srcId="{5F1E883E-BA54-42D1-B2ED-9ED3949FD1E3}" destId="{94202898-27C0-427F-9E6F-AE9082F36A9D}" srcOrd="2" destOrd="0" presId="urn:microsoft.com/office/officeart/2005/8/layout/orgChart1"/>
    <dgm:cxn modelId="{13405FA5-8E8B-46C1-8500-B1E8C040B0E0}" type="presParOf" srcId="{8E5AEA80-CBFD-4118-BB03-ECAA36A6BE7D}" destId="{AC4236E8-438E-4DDD-A2A3-96D2B12D3F53}" srcOrd="4" destOrd="0" presId="urn:microsoft.com/office/officeart/2005/8/layout/orgChart1"/>
    <dgm:cxn modelId="{D9E92512-62AF-4DE0-9EA6-10210AB00DDC}" type="presParOf" srcId="{8E5AEA80-CBFD-4118-BB03-ECAA36A6BE7D}" destId="{DE054B94-D201-4099-8CFB-631E68058B86}" srcOrd="5" destOrd="0" presId="urn:microsoft.com/office/officeart/2005/8/layout/orgChart1"/>
    <dgm:cxn modelId="{66B79D45-D872-4C23-B750-3D16AB32EF01}" type="presParOf" srcId="{DE054B94-D201-4099-8CFB-631E68058B86}" destId="{CA54A91D-33D2-4841-AE8D-3B2833945181}" srcOrd="0" destOrd="0" presId="urn:microsoft.com/office/officeart/2005/8/layout/orgChart1"/>
    <dgm:cxn modelId="{BEB31618-491B-4A14-972F-FB70A1E93774}" type="presParOf" srcId="{CA54A91D-33D2-4841-AE8D-3B2833945181}" destId="{9EDE423A-6EFD-4BD9-B7E9-D7B123F03908}" srcOrd="0" destOrd="0" presId="urn:microsoft.com/office/officeart/2005/8/layout/orgChart1"/>
    <dgm:cxn modelId="{5A837BD1-E304-4022-9D8C-66B3A419EA86}" type="presParOf" srcId="{CA54A91D-33D2-4841-AE8D-3B2833945181}" destId="{F3F75C76-353D-4FBC-A96D-0F4770A378F3}" srcOrd="1" destOrd="0" presId="urn:microsoft.com/office/officeart/2005/8/layout/orgChart1"/>
    <dgm:cxn modelId="{DA894633-19F5-4339-ACA0-F4A26B7C0084}" type="presParOf" srcId="{DE054B94-D201-4099-8CFB-631E68058B86}" destId="{615A5ADC-A693-4186-8BD4-9D07D501A9FA}" srcOrd="1" destOrd="0" presId="urn:microsoft.com/office/officeart/2005/8/layout/orgChart1"/>
    <dgm:cxn modelId="{39BC78D6-0053-484E-A64C-D3A31CCE0959}" type="presParOf" srcId="{DE054B94-D201-4099-8CFB-631E68058B86}" destId="{7D15FF69-9F49-4D42-9B23-7EE5A59A8EE4}" srcOrd="2" destOrd="0" presId="urn:microsoft.com/office/officeart/2005/8/layout/orgChart1"/>
    <dgm:cxn modelId="{14D8CA17-55E7-44B1-8F80-CDF762A67D2B}" type="presParOf" srcId="{579C6F83-46A5-4713-9675-5F9EAB6B0907}" destId="{1C071EBB-209A-43A9-8A32-9459C90807FB}" srcOrd="2" destOrd="0" presId="urn:microsoft.com/office/officeart/2005/8/layout/orgChart1"/>
    <dgm:cxn modelId="{13D26B78-400C-4299-8F42-9B573CCFA21F}" type="presParOf" srcId="{1CA4EE76-2FE6-47A8-BA20-2703D2562067}" destId="{0C4278C9-15AD-4944-8732-A779B54E18AF}" srcOrd="8" destOrd="0" presId="urn:microsoft.com/office/officeart/2005/8/layout/orgChart1"/>
    <dgm:cxn modelId="{D54FEA97-D57A-41A7-8FF0-8BE3B39EE815}" type="presParOf" srcId="{1CA4EE76-2FE6-47A8-BA20-2703D2562067}" destId="{72C84301-9D44-4E32-89CB-00942B43C6E0}" srcOrd="9" destOrd="0" presId="urn:microsoft.com/office/officeart/2005/8/layout/orgChart1"/>
    <dgm:cxn modelId="{B0E63364-FD4B-4219-8AD2-347520B9F242}" type="presParOf" srcId="{72C84301-9D44-4E32-89CB-00942B43C6E0}" destId="{C1754638-BBBF-4BEE-A3D8-7760F41EBEE6}" srcOrd="0" destOrd="0" presId="urn:microsoft.com/office/officeart/2005/8/layout/orgChart1"/>
    <dgm:cxn modelId="{67064728-7A12-4954-8E1D-2332455AC4E3}" type="presParOf" srcId="{C1754638-BBBF-4BEE-A3D8-7760F41EBEE6}" destId="{1BE90A9F-E0FA-4B7E-81E3-63BBF0617840}" srcOrd="0" destOrd="0" presId="urn:microsoft.com/office/officeart/2005/8/layout/orgChart1"/>
    <dgm:cxn modelId="{078ED4D2-DA28-46F6-BC69-F678D1D29883}" type="presParOf" srcId="{C1754638-BBBF-4BEE-A3D8-7760F41EBEE6}" destId="{DBA29D40-8739-4DBB-AEAC-420DFEF75CA2}" srcOrd="1" destOrd="0" presId="urn:microsoft.com/office/officeart/2005/8/layout/orgChart1"/>
    <dgm:cxn modelId="{E4CF8DEB-5312-4181-A012-7BA686B51D77}" type="presParOf" srcId="{72C84301-9D44-4E32-89CB-00942B43C6E0}" destId="{497027EA-F099-47F5-9EEC-94FAE0C57A42}" srcOrd="1" destOrd="0" presId="urn:microsoft.com/office/officeart/2005/8/layout/orgChart1"/>
    <dgm:cxn modelId="{B7854B05-AB69-4907-BC4F-200A31AE1F2F}" type="presParOf" srcId="{497027EA-F099-47F5-9EEC-94FAE0C57A42}" destId="{C25CAC74-D3D7-490D-9BD0-BE5EE20BE182}" srcOrd="0" destOrd="0" presId="urn:microsoft.com/office/officeart/2005/8/layout/orgChart1"/>
    <dgm:cxn modelId="{F4EBDD65-8E8E-49EE-8D2D-04CFBD44C499}" type="presParOf" srcId="{497027EA-F099-47F5-9EEC-94FAE0C57A42}" destId="{E6221980-0FEF-48C8-9E92-236491CCEDBE}" srcOrd="1" destOrd="0" presId="urn:microsoft.com/office/officeart/2005/8/layout/orgChart1"/>
    <dgm:cxn modelId="{EC9C6434-FCE9-4955-9109-001D888A4A1D}" type="presParOf" srcId="{E6221980-0FEF-48C8-9E92-236491CCEDBE}" destId="{3778A631-27E3-421A-ACFB-1D4F112A7D6D}" srcOrd="0" destOrd="0" presId="urn:microsoft.com/office/officeart/2005/8/layout/orgChart1"/>
    <dgm:cxn modelId="{5E1B35C0-3E4F-405D-A4A2-F51BA0FD04B1}" type="presParOf" srcId="{3778A631-27E3-421A-ACFB-1D4F112A7D6D}" destId="{9EFDB683-4D35-4A1F-93CB-689332C60C01}" srcOrd="0" destOrd="0" presId="urn:microsoft.com/office/officeart/2005/8/layout/orgChart1"/>
    <dgm:cxn modelId="{1F949999-6E9C-4E51-80C9-94671DF3926F}" type="presParOf" srcId="{3778A631-27E3-421A-ACFB-1D4F112A7D6D}" destId="{634E9D93-C273-4208-9CDA-C49878A3206D}" srcOrd="1" destOrd="0" presId="urn:microsoft.com/office/officeart/2005/8/layout/orgChart1"/>
    <dgm:cxn modelId="{1BE5BD55-1716-448A-A044-4E0B6101B7F3}" type="presParOf" srcId="{E6221980-0FEF-48C8-9E92-236491CCEDBE}" destId="{37050057-D4B1-4DC7-81BC-17864609CE74}" srcOrd="1" destOrd="0" presId="urn:microsoft.com/office/officeart/2005/8/layout/orgChart1"/>
    <dgm:cxn modelId="{89CB5442-703C-4735-92B1-76E7FD97EC06}" type="presParOf" srcId="{E6221980-0FEF-48C8-9E92-236491CCEDBE}" destId="{2CE90FDA-EF79-4D51-8D5F-73CF86DBAB33}" srcOrd="2" destOrd="0" presId="urn:microsoft.com/office/officeart/2005/8/layout/orgChart1"/>
    <dgm:cxn modelId="{343463C8-AC31-4A3A-8E6F-64D1BA8BB445}" type="presParOf" srcId="{497027EA-F099-47F5-9EEC-94FAE0C57A42}" destId="{9D19CC0B-B3D3-478D-B04C-3C4BD535CBF6}" srcOrd="2" destOrd="0" presId="urn:microsoft.com/office/officeart/2005/8/layout/orgChart1"/>
    <dgm:cxn modelId="{7DD208A3-0BEA-4A6F-BC65-CEA079FB3017}" type="presParOf" srcId="{497027EA-F099-47F5-9EEC-94FAE0C57A42}" destId="{494EBA24-58C9-4DFC-81D6-E2362C5C25BD}" srcOrd="3" destOrd="0" presId="urn:microsoft.com/office/officeart/2005/8/layout/orgChart1"/>
    <dgm:cxn modelId="{77CE68F5-4A48-4083-8201-D432713BB097}" type="presParOf" srcId="{494EBA24-58C9-4DFC-81D6-E2362C5C25BD}" destId="{852BBFB5-E773-4AC4-A61A-DDC186A1C67D}" srcOrd="0" destOrd="0" presId="urn:microsoft.com/office/officeart/2005/8/layout/orgChart1"/>
    <dgm:cxn modelId="{54230E2F-BE31-45A5-A0EF-E4BBA165AFBA}" type="presParOf" srcId="{852BBFB5-E773-4AC4-A61A-DDC186A1C67D}" destId="{D2AE9017-EC39-46CD-80A8-FDE4C981F972}" srcOrd="0" destOrd="0" presId="urn:microsoft.com/office/officeart/2005/8/layout/orgChart1"/>
    <dgm:cxn modelId="{2123AE82-B25D-4B97-9E1E-8C3BFC927BD0}" type="presParOf" srcId="{852BBFB5-E773-4AC4-A61A-DDC186A1C67D}" destId="{017A0643-F725-46EC-B3C3-E10E19A65E96}" srcOrd="1" destOrd="0" presId="urn:microsoft.com/office/officeart/2005/8/layout/orgChart1"/>
    <dgm:cxn modelId="{0201EA67-F727-4B11-8B6A-24FBE0B7F1A0}" type="presParOf" srcId="{494EBA24-58C9-4DFC-81D6-E2362C5C25BD}" destId="{6A3DA9B5-D034-4B68-96AA-8CFF0EF8742D}" srcOrd="1" destOrd="0" presId="urn:microsoft.com/office/officeart/2005/8/layout/orgChart1"/>
    <dgm:cxn modelId="{B63DD673-5EFC-4979-B68A-758C3B3EF1AE}" type="presParOf" srcId="{494EBA24-58C9-4DFC-81D6-E2362C5C25BD}" destId="{982A60EF-4F34-489A-A5F8-710BFE332AD2}" srcOrd="2" destOrd="0" presId="urn:microsoft.com/office/officeart/2005/8/layout/orgChart1"/>
    <dgm:cxn modelId="{5F5FD69E-3562-4477-888A-C84AECB2E7B1}" type="presParOf" srcId="{72C84301-9D44-4E32-89CB-00942B43C6E0}" destId="{F35997E2-8777-4A52-ABAF-733D2CDB1417}" srcOrd="2" destOrd="0" presId="urn:microsoft.com/office/officeart/2005/8/layout/orgChart1"/>
    <dgm:cxn modelId="{D8636861-4CDF-444C-A71F-0B3EA6F4EB67}" type="presParOf" srcId="{1CA4EE76-2FE6-47A8-BA20-2703D2562067}" destId="{35D476D7-66C5-463D-B5A5-8AC9197989BD}" srcOrd="10" destOrd="0" presId="urn:microsoft.com/office/officeart/2005/8/layout/orgChart1"/>
    <dgm:cxn modelId="{E5670708-D0B0-46C1-9420-1D131F8941F6}" type="presParOf" srcId="{1CA4EE76-2FE6-47A8-BA20-2703D2562067}" destId="{DDFA7ABF-1F5C-4B8C-ABE9-EEB24B61D870}" srcOrd="11" destOrd="0" presId="urn:microsoft.com/office/officeart/2005/8/layout/orgChart1"/>
    <dgm:cxn modelId="{84B0D7B7-9B72-4D65-BF95-3BF0576C61C9}" type="presParOf" srcId="{DDFA7ABF-1F5C-4B8C-ABE9-EEB24B61D870}" destId="{047A389E-8EE2-402C-9D8A-5A9786E803EF}" srcOrd="0" destOrd="0" presId="urn:microsoft.com/office/officeart/2005/8/layout/orgChart1"/>
    <dgm:cxn modelId="{2C251CEB-5843-43C7-9792-86452AA33DE5}" type="presParOf" srcId="{047A389E-8EE2-402C-9D8A-5A9786E803EF}" destId="{DF9DB0A9-6EBA-42FF-8A0E-BC67431F5F22}" srcOrd="0" destOrd="0" presId="urn:microsoft.com/office/officeart/2005/8/layout/orgChart1"/>
    <dgm:cxn modelId="{428DF8C2-0B95-41E5-9C80-C2C031311F1A}" type="presParOf" srcId="{047A389E-8EE2-402C-9D8A-5A9786E803EF}" destId="{28E5B26F-3599-4183-A427-0CB58C6B2F73}" srcOrd="1" destOrd="0" presId="urn:microsoft.com/office/officeart/2005/8/layout/orgChart1"/>
    <dgm:cxn modelId="{668AFA91-C2C3-4242-ADE1-FC5BED2B049D}" type="presParOf" srcId="{DDFA7ABF-1F5C-4B8C-ABE9-EEB24B61D870}" destId="{F1D5E02D-F0EF-4F2C-814E-687B091BD5E5}" srcOrd="1" destOrd="0" presId="urn:microsoft.com/office/officeart/2005/8/layout/orgChart1"/>
    <dgm:cxn modelId="{14C16AB9-0C9F-44E8-8414-6144E5C83BFC}" type="presParOf" srcId="{F1D5E02D-F0EF-4F2C-814E-687B091BD5E5}" destId="{117E2B6E-0581-474A-BB5C-3AA0DCDAD029}" srcOrd="0" destOrd="0" presId="urn:microsoft.com/office/officeart/2005/8/layout/orgChart1"/>
    <dgm:cxn modelId="{2099FA4A-22A0-434A-9425-580703797827}" type="presParOf" srcId="{F1D5E02D-F0EF-4F2C-814E-687B091BD5E5}" destId="{71E994AA-BC5E-40FB-977A-5A5A822FA58E}" srcOrd="1" destOrd="0" presId="urn:microsoft.com/office/officeart/2005/8/layout/orgChart1"/>
    <dgm:cxn modelId="{98C355E6-6067-460F-B27F-A8ACC63E6206}" type="presParOf" srcId="{71E994AA-BC5E-40FB-977A-5A5A822FA58E}" destId="{2E6D7550-7FA1-4F1D-AD76-5C75D6569858}" srcOrd="0" destOrd="0" presId="urn:microsoft.com/office/officeart/2005/8/layout/orgChart1"/>
    <dgm:cxn modelId="{80383630-C910-4D10-9DF6-361A90844DF9}" type="presParOf" srcId="{2E6D7550-7FA1-4F1D-AD76-5C75D6569858}" destId="{110A9B41-2253-4A3D-A18E-503E017DAA1F}" srcOrd="0" destOrd="0" presId="urn:microsoft.com/office/officeart/2005/8/layout/orgChart1"/>
    <dgm:cxn modelId="{169DD9B8-F1B0-4BCE-AD36-7353A1BD49B3}" type="presParOf" srcId="{2E6D7550-7FA1-4F1D-AD76-5C75D6569858}" destId="{0384A412-11FF-41D5-A937-D9D15E24F47C}" srcOrd="1" destOrd="0" presId="urn:microsoft.com/office/officeart/2005/8/layout/orgChart1"/>
    <dgm:cxn modelId="{16BB2D08-2390-46D0-8419-EC695B9DEF24}" type="presParOf" srcId="{71E994AA-BC5E-40FB-977A-5A5A822FA58E}" destId="{3E407E27-0930-40B9-90E3-338F52B81829}" srcOrd="1" destOrd="0" presId="urn:microsoft.com/office/officeart/2005/8/layout/orgChart1"/>
    <dgm:cxn modelId="{78124720-56C3-4930-88B8-1FD05BF8FDCD}" type="presParOf" srcId="{71E994AA-BC5E-40FB-977A-5A5A822FA58E}" destId="{9EFD0A8C-3F0F-48DF-BEDA-34644F80A644}" srcOrd="2" destOrd="0" presId="urn:microsoft.com/office/officeart/2005/8/layout/orgChart1"/>
    <dgm:cxn modelId="{31875B15-2AAF-4132-8B84-2FCBCE083657}" type="presParOf" srcId="{F1D5E02D-F0EF-4F2C-814E-687B091BD5E5}" destId="{7466C38F-C8CB-418C-97AE-9D6567F06421}" srcOrd="2" destOrd="0" presId="urn:microsoft.com/office/officeart/2005/8/layout/orgChart1"/>
    <dgm:cxn modelId="{62F54597-DA1C-42E1-A4DD-C004C416AC17}" type="presParOf" srcId="{F1D5E02D-F0EF-4F2C-814E-687B091BD5E5}" destId="{EB27D593-616C-4AE1-ADE4-661CB8B66D40}" srcOrd="3" destOrd="0" presId="urn:microsoft.com/office/officeart/2005/8/layout/orgChart1"/>
    <dgm:cxn modelId="{3F6575B6-5B2D-4C84-BD9A-BA96800A0AD9}" type="presParOf" srcId="{EB27D593-616C-4AE1-ADE4-661CB8B66D40}" destId="{5D95A258-BBA7-4E7F-8E75-5283EBB2B9CE}" srcOrd="0" destOrd="0" presId="urn:microsoft.com/office/officeart/2005/8/layout/orgChart1"/>
    <dgm:cxn modelId="{B8D1B795-5A88-4F1A-AC47-EFF663F6FE8F}" type="presParOf" srcId="{5D95A258-BBA7-4E7F-8E75-5283EBB2B9CE}" destId="{88CE05D1-0E5F-4A97-B714-DD665ED7C48B}" srcOrd="0" destOrd="0" presId="urn:microsoft.com/office/officeart/2005/8/layout/orgChart1"/>
    <dgm:cxn modelId="{BCDD88F7-97A1-46AC-8C9F-BDD2623A704C}" type="presParOf" srcId="{5D95A258-BBA7-4E7F-8E75-5283EBB2B9CE}" destId="{0FCBC48A-F674-4D2C-A6F6-40341DDFBDE9}" srcOrd="1" destOrd="0" presId="urn:microsoft.com/office/officeart/2005/8/layout/orgChart1"/>
    <dgm:cxn modelId="{D2F0D5E9-AFD5-4CD9-8406-20875D1C6C51}" type="presParOf" srcId="{EB27D593-616C-4AE1-ADE4-661CB8B66D40}" destId="{311D54B9-8D00-43A7-8DDE-47D56574B56B}" srcOrd="1" destOrd="0" presId="urn:microsoft.com/office/officeart/2005/8/layout/orgChart1"/>
    <dgm:cxn modelId="{518ADF0C-A3DF-4869-A585-00B709437145}" type="presParOf" srcId="{EB27D593-616C-4AE1-ADE4-661CB8B66D40}" destId="{47E5AFA9-B8EC-4503-9277-49DF07A97117}" srcOrd="2" destOrd="0" presId="urn:microsoft.com/office/officeart/2005/8/layout/orgChart1"/>
    <dgm:cxn modelId="{A4B24CFC-80F4-4911-BEB2-0F51C483100D}" type="presParOf" srcId="{F1D5E02D-F0EF-4F2C-814E-687B091BD5E5}" destId="{83EF8EA3-778F-49FB-980F-8F4F683016BE}" srcOrd="4" destOrd="0" presId="urn:microsoft.com/office/officeart/2005/8/layout/orgChart1"/>
    <dgm:cxn modelId="{2009FBE9-31CB-41BB-946A-A0DDE3E2842B}" type="presParOf" srcId="{F1D5E02D-F0EF-4F2C-814E-687B091BD5E5}" destId="{89F6B93D-BA98-4D23-BF7A-D1D68CE285FD}" srcOrd="5" destOrd="0" presId="urn:microsoft.com/office/officeart/2005/8/layout/orgChart1"/>
    <dgm:cxn modelId="{6795F8A7-4BC3-4471-9A97-8F9E6DAEF9B6}" type="presParOf" srcId="{89F6B93D-BA98-4D23-BF7A-D1D68CE285FD}" destId="{2275AA65-4E03-477B-ACF6-18EB176234B0}" srcOrd="0" destOrd="0" presId="urn:microsoft.com/office/officeart/2005/8/layout/orgChart1"/>
    <dgm:cxn modelId="{FE15B4DF-990A-4EE2-A9E8-6D8AF3D4CB64}" type="presParOf" srcId="{2275AA65-4E03-477B-ACF6-18EB176234B0}" destId="{FA445882-D62B-4FAA-AA00-022D2C611B3F}" srcOrd="0" destOrd="0" presId="urn:microsoft.com/office/officeart/2005/8/layout/orgChart1"/>
    <dgm:cxn modelId="{A8E46791-6C25-433D-834E-D6B84910EC8D}" type="presParOf" srcId="{2275AA65-4E03-477B-ACF6-18EB176234B0}" destId="{A280723C-898D-44CC-A1E1-35D9D9ECDC1E}" srcOrd="1" destOrd="0" presId="urn:microsoft.com/office/officeart/2005/8/layout/orgChart1"/>
    <dgm:cxn modelId="{DC5FBF22-6EAB-43FD-944A-1155457348E3}" type="presParOf" srcId="{89F6B93D-BA98-4D23-BF7A-D1D68CE285FD}" destId="{94063EE8-35FB-4265-846D-B39F13464EA6}" srcOrd="1" destOrd="0" presId="urn:microsoft.com/office/officeart/2005/8/layout/orgChart1"/>
    <dgm:cxn modelId="{1201E597-C15B-4845-9F01-26F0ED5A6904}" type="presParOf" srcId="{89F6B93D-BA98-4D23-BF7A-D1D68CE285FD}" destId="{2219D402-D6C7-49A9-AB94-37391088D08E}" srcOrd="2" destOrd="0" presId="urn:microsoft.com/office/officeart/2005/8/layout/orgChart1"/>
    <dgm:cxn modelId="{9A54D995-844C-4408-8181-5FD1C529FF06}" type="presParOf" srcId="{F1D5E02D-F0EF-4F2C-814E-687B091BD5E5}" destId="{C6E8D73F-2A72-433A-80D0-461D307BEC5F}" srcOrd="6" destOrd="0" presId="urn:microsoft.com/office/officeart/2005/8/layout/orgChart1"/>
    <dgm:cxn modelId="{F754F76B-6F04-4A63-9753-5352B3107BF9}" type="presParOf" srcId="{F1D5E02D-F0EF-4F2C-814E-687B091BD5E5}" destId="{144FC106-BFDD-4BAE-96DB-E931D814EAB0}" srcOrd="7" destOrd="0" presId="urn:microsoft.com/office/officeart/2005/8/layout/orgChart1"/>
    <dgm:cxn modelId="{A1820B15-1596-4AF8-94BD-93442D9D50AD}" type="presParOf" srcId="{144FC106-BFDD-4BAE-96DB-E931D814EAB0}" destId="{4F587C9E-DCA0-4EFA-91C8-53F0D17945FD}" srcOrd="0" destOrd="0" presId="urn:microsoft.com/office/officeart/2005/8/layout/orgChart1"/>
    <dgm:cxn modelId="{5F658671-636A-4407-943D-F2E13EDC727D}" type="presParOf" srcId="{4F587C9E-DCA0-4EFA-91C8-53F0D17945FD}" destId="{6DAE824B-015A-4FA3-9DEF-03E2F84BDD31}" srcOrd="0" destOrd="0" presId="urn:microsoft.com/office/officeart/2005/8/layout/orgChart1"/>
    <dgm:cxn modelId="{2974949B-C8E5-4EEF-8361-40CF1015D860}" type="presParOf" srcId="{4F587C9E-DCA0-4EFA-91C8-53F0D17945FD}" destId="{7F4709A3-BB84-43F1-814A-5588D7EA4C58}" srcOrd="1" destOrd="0" presId="urn:microsoft.com/office/officeart/2005/8/layout/orgChart1"/>
    <dgm:cxn modelId="{AE5D5AA3-D7B7-46C1-865E-540050A2FAFD}" type="presParOf" srcId="{144FC106-BFDD-4BAE-96DB-E931D814EAB0}" destId="{0E9A4E62-8995-4A62-9412-76824B1F4506}" srcOrd="1" destOrd="0" presId="urn:microsoft.com/office/officeart/2005/8/layout/orgChart1"/>
    <dgm:cxn modelId="{66108CDF-6FB1-4FD2-AD4B-A4C03A0EA0EC}" type="presParOf" srcId="{144FC106-BFDD-4BAE-96DB-E931D814EAB0}" destId="{F83E83CE-91B7-45C9-9A89-3700CD75F369}" srcOrd="2" destOrd="0" presId="urn:microsoft.com/office/officeart/2005/8/layout/orgChart1"/>
    <dgm:cxn modelId="{2DF2DF16-5A3F-413B-A009-D9ECA41ED793}" type="presParOf" srcId="{DDFA7ABF-1F5C-4B8C-ABE9-EEB24B61D870}" destId="{0BF51643-6D7D-48C8-B1EE-B8355096B390}" srcOrd="2" destOrd="0" presId="urn:microsoft.com/office/officeart/2005/8/layout/orgChart1"/>
    <dgm:cxn modelId="{7DAF1F68-8A6A-492E-B3B3-B606C1CECCBC}" type="presParOf" srcId="{922E184A-445F-46CA-8A7B-7D5A3E823163}" destId="{F73BE638-CC9E-4286-9087-EC69149AD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8D73F-2A72-433A-80D0-461D307BEC5F}">
      <dsp:nvSpPr>
        <dsp:cNvPr id="0" name=""/>
        <dsp:cNvSpPr/>
      </dsp:nvSpPr>
      <dsp:spPr>
        <a:xfrm>
          <a:off x="7214795" y="1790236"/>
          <a:ext cx="228908" cy="3182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2942"/>
              </a:lnTo>
              <a:lnTo>
                <a:pt x="228908" y="3182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F8EA3-778F-49FB-980F-8F4F683016BE}">
      <dsp:nvSpPr>
        <dsp:cNvPr id="0" name=""/>
        <dsp:cNvSpPr/>
      </dsp:nvSpPr>
      <dsp:spPr>
        <a:xfrm>
          <a:off x="7214795" y="1790236"/>
          <a:ext cx="252803" cy="2266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6024"/>
              </a:lnTo>
              <a:lnTo>
                <a:pt x="252803" y="22660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6C38F-C8CB-418C-97AE-9D6567F06421}">
      <dsp:nvSpPr>
        <dsp:cNvPr id="0" name=""/>
        <dsp:cNvSpPr/>
      </dsp:nvSpPr>
      <dsp:spPr>
        <a:xfrm>
          <a:off x="7214795" y="1790236"/>
          <a:ext cx="228908" cy="14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390"/>
              </a:lnTo>
              <a:lnTo>
                <a:pt x="228908" y="14203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E2B6E-0581-474A-BB5C-3AA0DCDAD029}">
      <dsp:nvSpPr>
        <dsp:cNvPr id="0" name=""/>
        <dsp:cNvSpPr/>
      </dsp:nvSpPr>
      <dsp:spPr>
        <a:xfrm>
          <a:off x="7214795" y="1790236"/>
          <a:ext cx="228908" cy="54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626"/>
              </a:lnTo>
              <a:lnTo>
                <a:pt x="228908" y="5436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476D7-66C5-463D-B5A5-8AC9197989BD}">
      <dsp:nvSpPr>
        <dsp:cNvPr id="0" name=""/>
        <dsp:cNvSpPr/>
      </dsp:nvSpPr>
      <dsp:spPr>
        <a:xfrm>
          <a:off x="4315369" y="1095430"/>
          <a:ext cx="3509848" cy="180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016"/>
              </a:lnTo>
              <a:lnTo>
                <a:pt x="3509848" y="73016"/>
              </a:lnTo>
              <a:lnTo>
                <a:pt x="3509848" y="1809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9CC0B-B3D3-478D-B04C-3C4BD535CBF6}">
      <dsp:nvSpPr>
        <dsp:cNvPr id="0" name=""/>
        <dsp:cNvSpPr/>
      </dsp:nvSpPr>
      <dsp:spPr>
        <a:xfrm>
          <a:off x="5709446" y="1790236"/>
          <a:ext cx="189485" cy="1920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0139"/>
              </a:lnTo>
              <a:lnTo>
                <a:pt x="189485" y="19201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CAC74-D3D7-490D-9BD0-BE5EE20BE182}">
      <dsp:nvSpPr>
        <dsp:cNvPr id="0" name=""/>
        <dsp:cNvSpPr/>
      </dsp:nvSpPr>
      <dsp:spPr>
        <a:xfrm>
          <a:off x="5709446" y="1790236"/>
          <a:ext cx="189485" cy="709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970"/>
              </a:lnTo>
              <a:lnTo>
                <a:pt x="189485" y="7099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278C9-15AD-4944-8732-A779B54E18AF}">
      <dsp:nvSpPr>
        <dsp:cNvPr id="0" name=""/>
        <dsp:cNvSpPr/>
      </dsp:nvSpPr>
      <dsp:spPr>
        <a:xfrm>
          <a:off x="4315369" y="1095430"/>
          <a:ext cx="1899372" cy="180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016"/>
              </a:lnTo>
              <a:lnTo>
                <a:pt x="1899372" y="73016"/>
              </a:lnTo>
              <a:lnTo>
                <a:pt x="1899372" y="1809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236E8-438E-4DDD-A2A3-96D2B12D3F53}">
      <dsp:nvSpPr>
        <dsp:cNvPr id="0" name=""/>
        <dsp:cNvSpPr/>
      </dsp:nvSpPr>
      <dsp:spPr>
        <a:xfrm>
          <a:off x="4344744" y="1834923"/>
          <a:ext cx="226815" cy="2448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989"/>
              </a:lnTo>
              <a:lnTo>
                <a:pt x="226815" y="24489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095C7-B376-4670-A4DE-F60A121610A5}">
      <dsp:nvSpPr>
        <dsp:cNvPr id="0" name=""/>
        <dsp:cNvSpPr/>
      </dsp:nvSpPr>
      <dsp:spPr>
        <a:xfrm>
          <a:off x="4344744" y="1834923"/>
          <a:ext cx="141430" cy="1463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065"/>
              </a:lnTo>
              <a:lnTo>
                <a:pt x="141430" y="14630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EE88-196B-4577-AEE2-25A0079B99CB}">
      <dsp:nvSpPr>
        <dsp:cNvPr id="0" name=""/>
        <dsp:cNvSpPr/>
      </dsp:nvSpPr>
      <dsp:spPr>
        <a:xfrm>
          <a:off x="4344744" y="1834923"/>
          <a:ext cx="195274" cy="516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465"/>
              </a:lnTo>
              <a:lnTo>
                <a:pt x="195274" y="5164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385E5-44FD-40D2-B2E8-0B2E5912226E}">
      <dsp:nvSpPr>
        <dsp:cNvPr id="0" name=""/>
        <dsp:cNvSpPr/>
      </dsp:nvSpPr>
      <dsp:spPr>
        <a:xfrm>
          <a:off x="4315369" y="1095430"/>
          <a:ext cx="542268" cy="225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03"/>
              </a:lnTo>
              <a:lnTo>
                <a:pt x="542268" y="117703"/>
              </a:lnTo>
              <a:lnTo>
                <a:pt x="542268" y="2256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029C7-5620-4B94-8C7C-383D32F6B87C}">
      <dsp:nvSpPr>
        <dsp:cNvPr id="0" name=""/>
        <dsp:cNvSpPr/>
      </dsp:nvSpPr>
      <dsp:spPr>
        <a:xfrm>
          <a:off x="2893324" y="1847806"/>
          <a:ext cx="160720" cy="3781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1302"/>
              </a:lnTo>
              <a:lnTo>
                <a:pt x="160720" y="3781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250B6-6F09-479B-BCC4-A9D0D9AF5BDB}">
      <dsp:nvSpPr>
        <dsp:cNvPr id="0" name=""/>
        <dsp:cNvSpPr/>
      </dsp:nvSpPr>
      <dsp:spPr>
        <a:xfrm>
          <a:off x="2893324" y="1847806"/>
          <a:ext cx="160720" cy="3051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598"/>
              </a:lnTo>
              <a:lnTo>
                <a:pt x="160720" y="30515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46C2C-0497-4B37-8C41-C3EB7033E085}">
      <dsp:nvSpPr>
        <dsp:cNvPr id="0" name=""/>
        <dsp:cNvSpPr/>
      </dsp:nvSpPr>
      <dsp:spPr>
        <a:xfrm>
          <a:off x="2893324" y="1847806"/>
          <a:ext cx="160720" cy="2285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5574"/>
              </a:lnTo>
              <a:lnTo>
                <a:pt x="160720" y="22855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42E84-AD0F-484B-8C84-E4FFA921124A}">
      <dsp:nvSpPr>
        <dsp:cNvPr id="0" name=""/>
        <dsp:cNvSpPr/>
      </dsp:nvSpPr>
      <dsp:spPr>
        <a:xfrm>
          <a:off x="2893324" y="1847806"/>
          <a:ext cx="160720" cy="1430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0773"/>
              </a:lnTo>
              <a:lnTo>
                <a:pt x="160720" y="14307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9AAB6-4C5D-4D65-8627-F0DA8106EEFA}">
      <dsp:nvSpPr>
        <dsp:cNvPr id="0" name=""/>
        <dsp:cNvSpPr/>
      </dsp:nvSpPr>
      <dsp:spPr>
        <a:xfrm>
          <a:off x="2893324" y="1847806"/>
          <a:ext cx="112724" cy="575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409"/>
              </a:lnTo>
              <a:lnTo>
                <a:pt x="112724" y="5754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9B4BC-7BD2-4077-A966-FAFEE7F35DBC}">
      <dsp:nvSpPr>
        <dsp:cNvPr id="0" name=""/>
        <dsp:cNvSpPr/>
      </dsp:nvSpPr>
      <dsp:spPr>
        <a:xfrm>
          <a:off x="3321912" y="1095430"/>
          <a:ext cx="993456" cy="222600"/>
        </a:xfrm>
        <a:custGeom>
          <a:avLst/>
          <a:gdLst/>
          <a:ahLst/>
          <a:cxnLst/>
          <a:rect l="0" t="0" r="0" b="0"/>
          <a:pathLst>
            <a:path>
              <a:moveTo>
                <a:pt x="993456" y="0"/>
              </a:moveTo>
              <a:lnTo>
                <a:pt x="993456" y="114686"/>
              </a:lnTo>
              <a:lnTo>
                <a:pt x="0" y="114686"/>
              </a:lnTo>
              <a:lnTo>
                <a:pt x="0" y="2226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E0873-2784-42D6-88CF-7B2FEC9FC270}">
      <dsp:nvSpPr>
        <dsp:cNvPr id="0" name=""/>
        <dsp:cNvSpPr/>
      </dsp:nvSpPr>
      <dsp:spPr>
        <a:xfrm>
          <a:off x="1541933" y="1831901"/>
          <a:ext cx="171402" cy="2360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0926"/>
              </a:lnTo>
              <a:lnTo>
                <a:pt x="171402" y="23609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12C7D-BBC3-4CB6-9FD8-B2CAA5240B27}">
      <dsp:nvSpPr>
        <dsp:cNvPr id="0" name=""/>
        <dsp:cNvSpPr/>
      </dsp:nvSpPr>
      <dsp:spPr>
        <a:xfrm>
          <a:off x="1541933" y="1831901"/>
          <a:ext cx="171402" cy="1391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325"/>
              </a:lnTo>
              <a:lnTo>
                <a:pt x="171402" y="1391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B848F8-1370-491A-8B3B-43556FD02486}">
      <dsp:nvSpPr>
        <dsp:cNvPr id="0" name=""/>
        <dsp:cNvSpPr/>
      </dsp:nvSpPr>
      <dsp:spPr>
        <a:xfrm>
          <a:off x="1541933" y="1831901"/>
          <a:ext cx="171402" cy="491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146"/>
              </a:lnTo>
              <a:lnTo>
                <a:pt x="171402" y="4911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853CC-7F9E-4973-83E0-5BE7A9B5C8F7}">
      <dsp:nvSpPr>
        <dsp:cNvPr id="0" name=""/>
        <dsp:cNvSpPr/>
      </dsp:nvSpPr>
      <dsp:spPr>
        <a:xfrm>
          <a:off x="1999006" y="1095430"/>
          <a:ext cx="2316362" cy="222595"/>
        </a:xfrm>
        <a:custGeom>
          <a:avLst/>
          <a:gdLst/>
          <a:ahLst/>
          <a:cxnLst/>
          <a:rect l="0" t="0" r="0" b="0"/>
          <a:pathLst>
            <a:path>
              <a:moveTo>
                <a:pt x="2316362" y="0"/>
              </a:moveTo>
              <a:lnTo>
                <a:pt x="2316362" y="114681"/>
              </a:lnTo>
              <a:lnTo>
                <a:pt x="0" y="114681"/>
              </a:lnTo>
              <a:lnTo>
                <a:pt x="0" y="2225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63EFA-40AC-4E53-AF27-5DE194C37318}">
      <dsp:nvSpPr>
        <dsp:cNvPr id="0" name=""/>
        <dsp:cNvSpPr/>
      </dsp:nvSpPr>
      <dsp:spPr>
        <a:xfrm>
          <a:off x="121743" y="1821490"/>
          <a:ext cx="181682" cy="3323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3557"/>
              </a:lnTo>
              <a:lnTo>
                <a:pt x="181682" y="33235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14968-0D95-4F7A-A969-D70E5C80345F}">
      <dsp:nvSpPr>
        <dsp:cNvPr id="0" name=""/>
        <dsp:cNvSpPr/>
      </dsp:nvSpPr>
      <dsp:spPr>
        <a:xfrm>
          <a:off x="121743" y="1821490"/>
          <a:ext cx="181682" cy="2456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6605"/>
              </a:lnTo>
              <a:lnTo>
                <a:pt x="181682" y="24566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C5B0D-4BC4-452D-8DBE-C50B114B3519}">
      <dsp:nvSpPr>
        <dsp:cNvPr id="0" name=""/>
        <dsp:cNvSpPr/>
      </dsp:nvSpPr>
      <dsp:spPr>
        <a:xfrm>
          <a:off x="121743" y="1821490"/>
          <a:ext cx="181682" cy="1567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7122"/>
              </a:lnTo>
              <a:lnTo>
                <a:pt x="181682" y="15671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080C2-F3F6-4738-B2EC-FFA982EECB34}">
      <dsp:nvSpPr>
        <dsp:cNvPr id="0" name=""/>
        <dsp:cNvSpPr/>
      </dsp:nvSpPr>
      <dsp:spPr>
        <a:xfrm>
          <a:off x="121743" y="1821490"/>
          <a:ext cx="106553" cy="615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777"/>
              </a:lnTo>
              <a:lnTo>
                <a:pt x="106553" y="6157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DA79F-3C7B-46DA-8320-1CCFD2F02E35}">
      <dsp:nvSpPr>
        <dsp:cNvPr id="0" name=""/>
        <dsp:cNvSpPr/>
      </dsp:nvSpPr>
      <dsp:spPr>
        <a:xfrm>
          <a:off x="606229" y="1095430"/>
          <a:ext cx="3709140" cy="212184"/>
        </a:xfrm>
        <a:custGeom>
          <a:avLst/>
          <a:gdLst/>
          <a:ahLst/>
          <a:cxnLst/>
          <a:rect l="0" t="0" r="0" b="0"/>
          <a:pathLst>
            <a:path>
              <a:moveTo>
                <a:pt x="3709140" y="0"/>
              </a:moveTo>
              <a:lnTo>
                <a:pt x="3709140" y="104270"/>
              </a:lnTo>
              <a:lnTo>
                <a:pt x="0" y="104270"/>
              </a:lnTo>
              <a:lnTo>
                <a:pt x="0" y="212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62FD7-C6D2-414F-96A5-8C570B32E00F}">
      <dsp:nvSpPr>
        <dsp:cNvPr id="0" name=""/>
        <dsp:cNvSpPr/>
      </dsp:nvSpPr>
      <dsp:spPr>
        <a:xfrm>
          <a:off x="3317032" y="321050"/>
          <a:ext cx="1996673" cy="7743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err="1" smtClean="0"/>
            <a:t>Quản</a:t>
          </a:r>
          <a:r>
            <a:rPr lang="en-US" sz="2400" b="1" i="1" kern="1200" smtClean="0"/>
            <a:t> </a:t>
          </a:r>
          <a:r>
            <a:rPr lang="en-US" sz="2400" b="1" i="1" kern="1200" err="1" smtClean="0"/>
            <a:t>lí</a:t>
          </a:r>
          <a:r>
            <a:rPr lang="en-US" sz="2400" b="1" i="1" kern="1200" smtClean="0"/>
            <a:t> tour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smtClean="0"/>
            <a:t>du lịch</a:t>
          </a:r>
          <a:endParaRPr lang="vi-VN" sz="2400" b="1" i="1" kern="1200"/>
        </a:p>
      </dsp:txBody>
      <dsp:txXfrm>
        <a:off x="3317032" y="321050"/>
        <a:ext cx="1996673" cy="774379"/>
      </dsp:txXfrm>
    </dsp:sp>
    <dsp:sp modelId="{02514B70-B3F9-4579-B2FC-42EC8E4E4810}">
      <dsp:nvSpPr>
        <dsp:cNvPr id="0" name=""/>
        <dsp:cNvSpPr/>
      </dsp:nvSpPr>
      <dsp:spPr>
        <a:xfrm>
          <a:off x="621" y="1307615"/>
          <a:ext cx="1211215" cy="5138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1.0 </a:t>
          </a:r>
          <a:r>
            <a:rPr lang="en-US" sz="1800" b="1" kern="1200" err="1" smtClean="0"/>
            <a:t>Thiết kế tour</a:t>
          </a:r>
          <a:endParaRPr lang="vi-VN" sz="1800" b="1" kern="1200"/>
        </a:p>
      </dsp:txBody>
      <dsp:txXfrm>
        <a:off x="621" y="1307615"/>
        <a:ext cx="1211215" cy="513875"/>
      </dsp:txXfrm>
    </dsp:sp>
    <dsp:sp modelId="{57A04CA0-259E-4120-925F-224E93990B08}">
      <dsp:nvSpPr>
        <dsp:cNvPr id="0" name=""/>
        <dsp:cNvSpPr/>
      </dsp:nvSpPr>
      <dsp:spPr>
        <a:xfrm>
          <a:off x="228296" y="2031691"/>
          <a:ext cx="1093527" cy="8111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1.1 </a:t>
          </a:r>
          <a:r>
            <a:rPr lang="en-US" sz="1500" kern="1200" err="1" smtClean="0"/>
            <a:t>Lựa</a:t>
          </a:r>
          <a:r>
            <a:rPr lang="en-US" sz="1500" kern="1200" smtClean="0"/>
            <a:t> chọn điểm du lịch và DV</a:t>
          </a:r>
          <a:endParaRPr lang="vi-VN" sz="1500" kern="1200"/>
        </a:p>
      </dsp:txBody>
      <dsp:txXfrm>
        <a:off x="228296" y="2031691"/>
        <a:ext cx="1093527" cy="811152"/>
      </dsp:txXfrm>
    </dsp:sp>
    <dsp:sp modelId="{64065E65-BF28-4A83-BCD3-9DB7E84479D6}">
      <dsp:nvSpPr>
        <dsp:cNvPr id="0" name=""/>
        <dsp:cNvSpPr/>
      </dsp:nvSpPr>
      <dsp:spPr>
        <a:xfrm>
          <a:off x="303425" y="3033044"/>
          <a:ext cx="1044842" cy="711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1.2 </a:t>
          </a:r>
          <a:r>
            <a:rPr lang="en-US" sz="1500" kern="1200" err="1" smtClean="0"/>
            <a:t>Xây dựng tuyến du lịch</a:t>
          </a:r>
          <a:endParaRPr lang="vi-VN" sz="1500" kern="1200"/>
        </a:p>
      </dsp:txBody>
      <dsp:txXfrm>
        <a:off x="303425" y="3033044"/>
        <a:ext cx="1044842" cy="711137"/>
      </dsp:txXfrm>
    </dsp:sp>
    <dsp:sp modelId="{130BD53A-B9DB-4F5F-A5C7-DF915B9BE0F6}">
      <dsp:nvSpPr>
        <dsp:cNvPr id="0" name=""/>
        <dsp:cNvSpPr/>
      </dsp:nvSpPr>
      <dsp:spPr>
        <a:xfrm>
          <a:off x="303425" y="3960009"/>
          <a:ext cx="1082879" cy="636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1.3Xây dựng chương trình</a:t>
          </a:r>
          <a:endParaRPr lang="vi-VN" sz="1400" kern="1200"/>
        </a:p>
      </dsp:txBody>
      <dsp:txXfrm>
        <a:off x="303425" y="3960009"/>
        <a:ext cx="1082879" cy="636172"/>
      </dsp:txXfrm>
    </dsp:sp>
    <dsp:sp modelId="{ADF0C2D3-B307-41BF-B445-DF03FC22271A}">
      <dsp:nvSpPr>
        <dsp:cNvPr id="0" name=""/>
        <dsp:cNvSpPr/>
      </dsp:nvSpPr>
      <dsp:spPr>
        <a:xfrm>
          <a:off x="303425" y="4812010"/>
          <a:ext cx="1216980" cy="666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1.4 </a:t>
          </a:r>
          <a:r>
            <a:rPr lang="en-US" sz="1500" kern="1200" err="1" smtClean="0"/>
            <a:t>Tính toán chi phí tour</a:t>
          </a:r>
          <a:endParaRPr lang="vi-VN" sz="1500" kern="1200"/>
        </a:p>
      </dsp:txBody>
      <dsp:txXfrm>
        <a:off x="303425" y="4812010"/>
        <a:ext cx="1216980" cy="666075"/>
      </dsp:txXfrm>
    </dsp:sp>
    <dsp:sp modelId="{6BEB3DEB-0A3C-44DC-B00D-6BDA4834515F}">
      <dsp:nvSpPr>
        <dsp:cNvPr id="0" name=""/>
        <dsp:cNvSpPr/>
      </dsp:nvSpPr>
      <dsp:spPr>
        <a:xfrm>
          <a:off x="1427664" y="1318026"/>
          <a:ext cx="1142684" cy="5138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2.0 Quảng cáo tour</a:t>
          </a:r>
          <a:endParaRPr lang="vi-VN" sz="1800" b="1" kern="1200"/>
        </a:p>
      </dsp:txBody>
      <dsp:txXfrm>
        <a:off x="1427664" y="1318026"/>
        <a:ext cx="1142684" cy="513875"/>
      </dsp:txXfrm>
    </dsp:sp>
    <dsp:sp modelId="{2594FD9C-B96B-44B2-9F5E-5DA0AF35DF4A}">
      <dsp:nvSpPr>
        <dsp:cNvPr id="0" name=""/>
        <dsp:cNvSpPr/>
      </dsp:nvSpPr>
      <dsp:spPr>
        <a:xfrm>
          <a:off x="1713335" y="2006064"/>
          <a:ext cx="1027751" cy="6339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2.1 Cập nhật bảng giá</a:t>
          </a:r>
          <a:endParaRPr lang="vi-VN" sz="1500" kern="1200"/>
        </a:p>
      </dsp:txBody>
      <dsp:txXfrm>
        <a:off x="1713335" y="2006064"/>
        <a:ext cx="1027751" cy="633968"/>
      </dsp:txXfrm>
    </dsp:sp>
    <dsp:sp modelId="{47483987-51A7-4CE6-9C6D-4A0DE77D2FC3}">
      <dsp:nvSpPr>
        <dsp:cNvPr id="0" name=""/>
        <dsp:cNvSpPr/>
      </dsp:nvSpPr>
      <dsp:spPr>
        <a:xfrm>
          <a:off x="1713335" y="2846055"/>
          <a:ext cx="999477" cy="754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tx1"/>
              </a:solidFill>
            </a:rPr>
            <a:t>2.2 Thực hiện giảm giá</a:t>
          </a:r>
          <a:endParaRPr lang="vi-VN" sz="1500" kern="1200">
            <a:solidFill>
              <a:schemeClr val="tx1"/>
            </a:solidFill>
          </a:endParaRPr>
        </a:p>
      </dsp:txBody>
      <dsp:txXfrm>
        <a:off x="1713335" y="2846055"/>
        <a:ext cx="999477" cy="754343"/>
      </dsp:txXfrm>
    </dsp:sp>
    <dsp:sp modelId="{9412DE2C-1064-45F2-8E4B-5F784131D5D3}">
      <dsp:nvSpPr>
        <dsp:cNvPr id="0" name=""/>
        <dsp:cNvSpPr/>
      </dsp:nvSpPr>
      <dsp:spPr>
        <a:xfrm>
          <a:off x="1713335" y="3826032"/>
          <a:ext cx="1027751" cy="7335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2.3 Giới thiệu tour mới</a:t>
          </a:r>
          <a:endParaRPr lang="vi-VN" sz="1500" kern="1200"/>
        </a:p>
      </dsp:txBody>
      <dsp:txXfrm>
        <a:off x="1713335" y="3826032"/>
        <a:ext cx="1027751" cy="733593"/>
      </dsp:txXfrm>
    </dsp:sp>
    <dsp:sp modelId="{6799577B-9251-43A9-A57B-5E825131FA9A}">
      <dsp:nvSpPr>
        <dsp:cNvPr id="0" name=""/>
        <dsp:cNvSpPr/>
      </dsp:nvSpPr>
      <dsp:spPr>
        <a:xfrm>
          <a:off x="2786176" y="1318031"/>
          <a:ext cx="1071471" cy="5297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3.0 </a:t>
          </a:r>
          <a:r>
            <a:rPr lang="en-US" sz="1800" b="1" kern="1200" err="1"/>
            <a:t>Bán</a:t>
          </a:r>
          <a:r>
            <a:rPr lang="en-US" sz="1800" b="1" kern="1200"/>
            <a:t> tour</a:t>
          </a:r>
        </a:p>
      </dsp:txBody>
      <dsp:txXfrm>
        <a:off x="2786176" y="1318031"/>
        <a:ext cx="1071471" cy="529774"/>
      </dsp:txXfrm>
    </dsp:sp>
    <dsp:sp modelId="{143B8997-5A87-4761-8DD6-08C01848D917}">
      <dsp:nvSpPr>
        <dsp:cNvPr id="0" name=""/>
        <dsp:cNvSpPr/>
      </dsp:nvSpPr>
      <dsp:spPr>
        <a:xfrm>
          <a:off x="3006048" y="2075679"/>
          <a:ext cx="1027751" cy="695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3.1Tiếp </a:t>
          </a:r>
          <a:r>
            <a:rPr lang="en-US" sz="1500" kern="1200" err="1"/>
            <a:t>nhận</a:t>
          </a:r>
          <a:r>
            <a:rPr lang="en-US" sz="1500" kern="1200"/>
            <a:t> </a:t>
          </a:r>
          <a:r>
            <a:rPr lang="en-US" sz="1500" kern="1200" err="1"/>
            <a:t>yêu</a:t>
          </a:r>
          <a:r>
            <a:rPr lang="en-US" sz="1500" kern="1200"/>
            <a:t> </a:t>
          </a:r>
          <a:r>
            <a:rPr lang="en-US" sz="1500" kern="1200" err="1"/>
            <a:t>cầu</a:t>
          </a:r>
          <a:endParaRPr lang="en-US" sz="1500" kern="1200"/>
        </a:p>
      </dsp:txBody>
      <dsp:txXfrm>
        <a:off x="3006048" y="2075679"/>
        <a:ext cx="1027751" cy="695073"/>
      </dsp:txXfrm>
    </dsp:sp>
    <dsp:sp modelId="{20C27A49-DEDF-480C-9E96-6C9D9F916BCF}">
      <dsp:nvSpPr>
        <dsp:cNvPr id="0" name=""/>
        <dsp:cNvSpPr/>
      </dsp:nvSpPr>
      <dsp:spPr>
        <a:xfrm>
          <a:off x="3054044" y="2932864"/>
          <a:ext cx="1027751" cy="6914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3.2 </a:t>
          </a:r>
          <a:r>
            <a:rPr lang="en-US" sz="1500" kern="1200" err="1"/>
            <a:t>Thiết</a:t>
          </a:r>
          <a:r>
            <a:rPr lang="en-US" sz="1500" kern="1200"/>
            <a:t> </a:t>
          </a:r>
          <a:r>
            <a:rPr lang="en-US" sz="1500" kern="1200" err="1"/>
            <a:t>kế</a:t>
          </a:r>
          <a:r>
            <a:rPr lang="en-US" sz="1500" kern="1200"/>
            <a:t> </a:t>
          </a:r>
          <a:r>
            <a:rPr lang="en-US" sz="1500" kern="1200" err="1"/>
            <a:t>lại</a:t>
          </a:r>
          <a:r>
            <a:rPr lang="en-US" sz="1500" kern="1200"/>
            <a:t> tour</a:t>
          </a:r>
        </a:p>
      </dsp:txBody>
      <dsp:txXfrm>
        <a:off x="3054044" y="2932864"/>
        <a:ext cx="1027751" cy="691429"/>
      </dsp:txXfrm>
    </dsp:sp>
    <dsp:sp modelId="{DB2A392A-6DEC-4E2A-8410-AC20EF53F1E2}">
      <dsp:nvSpPr>
        <dsp:cNvPr id="0" name=""/>
        <dsp:cNvSpPr/>
      </dsp:nvSpPr>
      <dsp:spPr>
        <a:xfrm>
          <a:off x="3054044" y="3840122"/>
          <a:ext cx="1135747" cy="586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3.3 </a:t>
          </a:r>
          <a:r>
            <a:rPr lang="en-US" sz="1500" kern="1200" err="1"/>
            <a:t>Phản</a:t>
          </a:r>
          <a:r>
            <a:rPr lang="en-US" sz="1500" kern="1200"/>
            <a:t> </a:t>
          </a:r>
          <a:r>
            <a:rPr lang="en-US" sz="1500" kern="1200" err="1"/>
            <a:t>hồi</a:t>
          </a:r>
          <a:r>
            <a:rPr lang="en-US" sz="1500" kern="1200"/>
            <a:t> </a:t>
          </a:r>
          <a:r>
            <a:rPr lang="en-US" sz="1500" kern="1200" err="1"/>
            <a:t>khách</a:t>
          </a:r>
          <a:r>
            <a:rPr lang="en-US" sz="1500" kern="1200"/>
            <a:t> </a:t>
          </a:r>
          <a:r>
            <a:rPr lang="en-US" sz="1500" kern="1200" err="1"/>
            <a:t>hàng</a:t>
          </a:r>
          <a:r>
            <a:rPr lang="en-US" sz="1500" kern="1200"/>
            <a:t> </a:t>
          </a:r>
        </a:p>
      </dsp:txBody>
      <dsp:txXfrm>
        <a:off x="3054044" y="3840122"/>
        <a:ext cx="1135747" cy="586517"/>
      </dsp:txXfrm>
    </dsp:sp>
    <dsp:sp modelId="{D6AC5623-F558-4ABD-ACBF-4E02ED2CB4C0}">
      <dsp:nvSpPr>
        <dsp:cNvPr id="0" name=""/>
        <dsp:cNvSpPr/>
      </dsp:nvSpPr>
      <dsp:spPr>
        <a:xfrm>
          <a:off x="3054044" y="4642467"/>
          <a:ext cx="1132088" cy="5138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3.4 </a:t>
          </a:r>
          <a:r>
            <a:rPr lang="en-US" sz="1500" kern="1200" err="1"/>
            <a:t>Kí</a:t>
          </a:r>
          <a:r>
            <a:rPr lang="en-US" sz="1500" kern="1200"/>
            <a:t> </a:t>
          </a:r>
          <a:r>
            <a:rPr lang="en-US" sz="1500" kern="1200" err="1"/>
            <a:t>hợp</a:t>
          </a:r>
          <a:r>
            <a:rPr lang="en-US" sz="1500" kern="1200"/>
            <a:t> </a:t>
          </a:r>
          <a:r>
            <a:rPr lang="en-US" sz="1500" kern="1200" err="1"/>
            <a:t>đồng</a:t>
          </a:r>
          <a:endParaRPr lang="en-US" sz="1500" kern="1200"/>
        </a:p>
      </dsp:txBody>
      <dsp:txXfrm>
        <a:off x="3054044" y="4642467"/>
        <a:ext cx="1132088" cy="513875"/>
      </dsp:txXfrm>
    </dsp:sp>
    <dsp:sp modelId="{E19356AB-F51A-49C0-951E-65385D4692FC}">
      <dsp:nvSpPr>
        <dsp:cNvPr id="0" name=""/>
        <dsp:cNvSpPr/>
      </dsp:nvSpPr>
      <dsp:spPr>
        <a:xfrm>
          <a:off x="3054044" y="5372170"/>
          <a:ext cx="1246158" cy="5138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3.5 </a:t>
          </a:r>
          <a:r>
            <a:rPr lang="en-US" sz="1500" kern="1200" err="1"/>
            <a:t>Ghi</a:t>
          </a:r>
          <a:r>
            <a:rPr lang="en-US" sz="1500" kern="1200"/>
            <a:t> </a:t>
          </a:r>
          <a:r>
            <a:rPr lang="en-US" sz="1500" kern="1200" err="1"/>
            <a:t>sổ</a:t>
          </a:r>
          <a:r>
            <a:rPr lang="en-US" sz="1500" kern="1200"/>
            <a:t> </a:t>
          </a:r>
          <a:r>
            <a:rPr lang="en-US" sz="1500" kern="1200" err="1"/>
            <a:t>dịch</a:t>
          </a:r>
          <a:r>
            <a:rPr lang="en-US" sz="1500" kern="1200"/>
            <a:t> </a:t>
          </a:r>
          <a:r>
            <a:rPr lang="en-US" sz="1500" kern="1200" err="1"/>
            <a:t>vụ</a:t>
          </a:r>
          <a:endParaRPr lang="en-US" sz="1500" kern="1200"/>
        </a:p>
      </dsp:txBody>
      <dsp:txXfrm>
        <a:off x="3054044" y="5372170"/>
        <a:ext cx="1246158" cy="513875"/>
      </dsp:txXfrm>
    </dsp:sp>
    <dsp:sp modelId="{8FE4260B-AEC1-4B65-84C7-ECB33A1DC093}">
      <dsp:nvSpPr>
        <dsp:cNvPr id="0" name=""/>
        <dsp:cNvSpPr/>
      </dsp:nvSpPr>
      <dsp:spPr>
        <a:xfrm>
          <a:off x="4216521" y="1321047"/>
          <a:ext cx="1282232" cy="5138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4.0 Điều hành tour</a:t>
          </a:r>
          <a:endParaRPr lang="vi-VN" sz="1800" b="1" kern="1200"/>
        </a:p>
      </dsp:txBody>
      <dsp:txXfrm>
        <a:off x="4216521" y="1321047"/>
        <a:ext cx="1282232" cy="513875"/>
      </dsp:txXfrm>
    </dsp:sp>
    <dsp:sp modelId="{245AE60D-7FD5-415C-8B71-3D1460078AF4}">
      <dsp:nvSpPr>
        <dsp:cNvPr id="0" name=""/>
        <dsp:cNvSpPr/>
      </dsp:nvSpPr>
      <dsp:spPr>
        <a:xfrm>
          <a:off x="4540019" y="2006064"/>
          <a:ext cx="1065459" cy="6906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4.1 </a:t>
          </a:r>
          <a:r>
            <a:rPr lang="en-US" sz="1500" kern="1200" err="1"/>
            <a:t>Lựa</a:t>
          </a:r>
          <a:r>
            <a:rPr lang="en-US" sz="1500" kern="1200"/>
            <a:t> </a:t>
          </a:r>
          <a:r>
            <a:rPr lang="en-US" sz="1500" kern="1200" err="1"/>
            <a:t>chọn</a:t>
          </a:r>
          <a:r>
            <a:rPr lang="en-US" sz="1500" kern="1200"/>
            <a:t> </a:t>
          </a:r>
          <a:r>
            <a:rPr lang="en-US" sz="1500" kern="1200" err="1"/>
            <a:t>hướng</a:t>
          </a:r>
          <a:r>
            <a:rPr lang="en-US" sz="1500" kern="1200"/>
            <a:t> </a:t>
          </a:r>
          <a:r>
            <a:rPr lang="en-US" sz="1500" kern="1200" err="1"/>
            <a:t>dẫn</a:t>
          </a:r>
          <a:r>
            <a:rPr lang="en-US" sz="1500" kern="1200"/>
            <a:t> </a:t>
          </a:r>
          <a:r>
            <a:rPr lang="en-US" sz="1500" kern="1200" err="1"/>
            <a:t>viên</a:t>
          </a:r>
          <a:endParaRPr lang="en-US" sz="1500" kern="1200"/>
        </a:p>
      </dsp:txBody>
      <dsp:txXfrm>
        <a:off x="4540019" y="2006064"/>
        <a:ext cx="1065459" cy="690648"/>
      </dsp:txXfrm>
    </dsp:sp>
    <dsp:sp modelId="{BC3CF5C6-A922-40D0-A270-6A3A0281F939}">
      <dsp:nvSpPr>
        <dsp:cNvPr id="0" name=""/>
        <dsp:cNvSpPr/>
      </dsp:nvSpPr>
      <dsp:spPr>
        <a:xfrm>
          <a:off x="4486175" y="2940855"/>
          <a:ext cx="1107669" cy="7142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4.2 </a:t>
          </a:r>
          <a:r>
            <a:rPr lang="en-US" sz="1500" kern="1200" err="1" smtClean="0"/>
            <a:t>Theo dõi hành trình</a:t>
          </a:r>
          <a:endParaRPr lang="vi-VN" sz="1500" kern="1200"/>
        </a:p>
      </dsp:txBody>
      <dsp:txXfrm>
        <a:off x="4486175" y="2940855"/>
        <a:ext cx="1107669" cy="714266"/>
      </dsp:txXfrm>
    </dsp:sp>
    <dsp:sp modelId="{9EDE423A-6EFD-4BD9-B7E9-D7B123F03908}">
      <dsp:nvSpPr>
        <dsp:cNvPr id="0" name=""/>
        <dsp:cNvSpPr/>
      </dsp:nvSpPr>
      <dsp:spPr>
        <a:xfrm>
          <a:off x="4571560" y="3847702"/>
          <a:ext cx="1070505" cy="8724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4.3 </a:t>
          </a:r>
          <a:r>
            <a:rPr lang="en-US" sz="1500" kern="1200" err="1" smtClean="0"/>
            <a:t>Lập</a:t>
          </a:r>
          <a:r>
            <a:rPr lang="en-US" sz="1500" kern="1200" smtClean="0"/>
            <a:t> </a:t>
          </a:r>
          <a:r>
            <a:rPr lang="en-US" sz="1500" kern="1200" err="1" smtClean="0"/>
            <a:t>báo</a:t>
          </a:r>
          <a:r>
            <a:rPr lang="en-US" sz="1500" kern="1200" smtClean="0"/>
            <a:t> </a:t>
          </a:r>
          <a:r>
            <a:rPr lang="en-US" sz="1500" kern="1200" err="1"/>
            <a:t>cáo</a:t>
          </a:r>
          <a:r>
            <a:rPr lang="en-US" sz="1500" kern="1200"/>
            <a:t> </a:t>
          </a:r>
          <a:r>
            <a:rPr lang="en-US" sz="1500" kern="1200" err="1"/>
            <a:t>kết</a:t>
          </a:r>
          <a:r>
            <a:rPr lang="en-US" sz="1500" kern="1200"/>
            <a:t> </a:t>
          </a:r>
          <a:r>
            <a:rPr lang="en-US" sz="1500" kern="1200" err="1"/>
            <a:t>thúc</a:t>
          </a:r>
          <a:r>
            <a:rPr lang="en-US" sz="1500" kern="1200"/>
            <a:t> tour</a:t>
          </a:r>
        </a:p>
      </dsp:txBody>
      <dsp:txXfrm>
        <a:off x="4571560" y="3847702"/>
        <a:ext cx="1070505" cy="872422"/>
      </dsp:txXfrm>
    </dsp:sp>
    <dsp:sp modelId="{1BE90A9F-E0FA-4B7E-81E3-63BBF0617840}">
      <dsp:nvSpPr>
        <dsp:cNvPr id="0" name=""/>
        <dsp:cNvSpPr/>
      </dsp:nvSpPr>
      <dsp:spPr>
        <a:xfrm>
          <a:off x="5583122" y="1276361"/>
          <a:ext cx="1263239" cy="5138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5.0 </a:t>
          </a:r>
          <a:r>
            <a:rPr lang="en-US" sz="1800" b="1" kern="1200" err="1"/>
            <a:t>Thanh</a:t>
          </a:r>
          <a:r>
            <a:rPr lang="en-US" sz="1800" b="1" kern="1200"/>
            <a:t> </a:t>
          </a:r>
          <a:r>
            <a:rPr lang="en-US" sz="1800" b="1" kern="1200" smtClean="0"/>
            <a:t>  </a:t>
          </a:r>
          <a:r>
            <a:rPr lang="en-US" sz="1800" b="1" kern="1200" err="1" smtClean="0"/>
            <a:t>toán</a:t>
          </a:r>
          <a:endParaRPr lang="en-US" sz="1800" b="1" kern="1200"/>
        </a:p>
      </dsp:txBody>
      <dsp:txXfrm>
        <a:off x="5583122" y="1276361"/>
        <a:ext cx="1263239" cy="513875"/>
      </dsp:txXfrm>
    </dsp:sp>
    <dsp:sp modelId="{9EFDB683-4D35-4A1F-93CB-689332C60C01}">
      <dsp:nvSpPr>
        <dsp:cNvPr id="0" name=""/>
        <dsp:cNvSpPr/>
      </dsp:nvSpPr>
      <dsp:spPr>
        <a:xfrm>
          <a:off x="5898932" y="2006064"/>
          <a:ext cx="1195182" cy="988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5.1 </a:t>
          </a:r>
          <a:r>
            <a:rPr lang="en-US" sz="1500" kern="1200" err="1"/>
            <a:t>Viết</a:t>
          </a:r>
          <a:r>
            <a:rPr lang="en-US" sz="1500" kern="1200"/>
            <a:t> </a:t>
          </a:r>
          <a:r>
            <a:rPr lang="en-US" sz="1500" kern="1200" err="1"/>
            <a:t>hóa</a:t>
          </a:r>
          <a:r>
            <a:rPr lang="en-US" sz="1500" kern="1200"/>
            <a:t> </a:t>
          </a:r>
          <a:r>
            <a:rPr lang="en-US" sz="1500" kern="1200" err="1"/>
            <a:t>đơn</a:t>
          </a:r>
          <a:r>
            <a:rPr lang="en-US" sz="1500" kern="1200"/>
            <a:t> </a:t>
          </a:r>
          <a:r>
            <a:rPr lang="en-US" sz="1500" kern="1200" err="1"/>
            <a:t>thanh</a:t>
          </a:r>
          <a:r>
            <a:rPr lang="en-US" sz="1500" kern="1200"/>
            <a:t> </a:t>
          </a:r>
          <a:r>
            <a:rPr lang="en-US" sz="1500" kern="1200" err="1"/>
            <a:t>toán</a:t>
          </a:r>
          <a:r>
            <a:rPr lang="en-US" sz="1500" kern="1200"/>
            <a:t> 30%</a:t>
          </a:r>
        </a:p>
      </dsp:txBody>
      <dsp:txXfrm>
        <a:off x="5898932" y="2006064"/>
        <a:ext cx="1195182" cy="988285"/>
      </dsp:txXfrm>
    </dsp:sp>
    <dsp:sp modelId="{D2AE9017-EC39-46CD-80A8-FDE4C981F972}">
      <dsp:nvSpPr>
        <dsp:cNvPr id="0" name=""/>
        <dsp:cNvSpPr/>
      </dsp:nvSpPr>
      <dsp:spPr>
        <a:xfrm>
          <a:off x="5898932" y="3210177"/>
          <a:ext cx="1195182" cy="10003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5.2 </a:t>
          </a:r>
          <a:r>
            <a:rPr lang="en-US" sz="1500" kern="1200" err="1" smtClean="0"/>
            <a:t>Viết</a:t>
          </a:r>
          <a:r>
            <a:rPr lang="en-US" sz="1500" kern="1200" smtClean="0"/>
            <a:t> </a:t>
          </a:r>
          <a:r>
            <a:rPr lang="en-US" sz="1500" kern="1200" err="1"/>
            <a:t>hóa</a:t>
          </a:r>
          <a:r>
            <a:rPr lang="en-US" sz="1500" kern="1200"/>
            <a:t> </a:t>
          </a:r>
          <a:r>
            <a:rPr lang="en-US" sz="1500" kern="1200" err="1"/>
            <a:t>đơn</a:t>
          </a:r>
          <a:r>
            <a:rPr lang="en-US" sz="1500" kern="1200"/>
            <a:t> </a:t>
          </a:r>
          <a:r>
            <a:rPr lang="en-US" sz="1500" kern="1200" err="1"/>
            <a:t>thanh</a:t>
          </a:r>
          <a:r>
            <a:rPr lang="en-US" sz="1500" kern="1200"/>
            <a:t> </a:t>
          </a:r>
          <a:r>
            <a:rPr lang="en-US" sz="1500" kern="1200" err="1"/>
            <a:t>toán</a:t>
          </a:r>
          <a:r>
            <a:rPr lang="en-US" sz="1500" kern="1200"/>
            <a:t> </a:t>
          </a:r>
          <a:r>
            <a:rPr lang="en-US" sz="1500" kern="1200" err="1"/>
            <a:t>tiền</a:t>
          </a:r>
          <a:r>
            <a:rPr lang="en-US" sz="1500" kern="1200"/>
            <a:t> </a:t>
          </a:r>
          <a:r>
            <a:rPr lang="en-US" sz="1500" kern="1200" smtClean="0"/>
            <a:t>   </a:t>
          </a:r>
          <a:r>
            <a:rPr lang="en-US" sz="1500" kern="1200" err="1" smtClean="0"/>
            <a:t>còn</a:t>
          </a:r>
          <a:r>
            <a:rPr lang="en-US" sz="1500" kern="1200" smtClean="0"/>
            <a:t> </a:t>
          </a:r>
          <a:r>
            <a:rPr lang="en-US" sz="1500" kern="1200" err="1"/>
            <a:t>lại</a:t>
          </a:r>
          <a:endParaRPr lang="en-US" sz="1500" kern="1200"/>
        </a:p>
      </dsp:txBody>
      <dsp:txXfrm>
        <a:off x="5898932" y="3210177"/>
        <a:ext cx="1195182" cy="1000397"/>
      </dsp:txXfrm>
    </dsp:sp>
    <dsp:sp modelId="{DF9DB0A9-6EBA-42FF-8A0E-BC67431F5F22}">
      <dsp:nvSpPr>
        <dsp:cNvPr id="0" name=""/>
        <dsp:cNvSpPr/>
      </dsp:nvSpPr>
      <dsp:spPr>
        <a:xfrm>
          <a:off x="7062189" y="1276361"/>
          <a:ext cx="1526056" cy="5138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6.0 </a:t>
          </a:r>
          <a:r>
            <a:rPr lang="en-US" sz="1800" b="1" kern="1200" err="1" smtClean="0"/>
            <a:t>Đánh</a:t>
          </a:r>
          <a:r>
            <a:rPr lang="en-US" sz="1800" b="1" kern="1200" smtClean="0"/>
            <a:t> </a:t>
          </a:r>
          <a:r>
            <a:rPr lang="en-US" sz="1800" b="1" kern="1200" err="1"/>
            <a:t>giá</a:t>
          </a:r>
          <a:r>
            <a:rPr lang="en-US" sz="1800" b="1" kern="1200"/>
            <a:t> </a:t>
          </a:r>
          <a:r>
            <a:rPr lang="en-US" sz="1800" b="1" kern="1200" err="1" smtClean="0"/>
            <a:t>dịch</a:t>
          </a:r>
          <a:r>
            <a:rPr lang="en-US" sz="1800" b="1" kern="1200" smtClean="0"/>
            <a:t> </a:t>
          </a:r>
          <a:r>
            <a:rPr lang="en-US" sz="1800" b="1" kern="1200" err="1" smtClean="0"/>
            <a:t>vụ</a:t>
          </a:r>
          <a:endParaRPr lang="en-US" sz="1800" b="1" kern="1200"/>
        </a:p>
      </dsp:txBody>
      <dsp:txXfrm>
        <a:off x="7062189" y="1276361"/>
        <a:ext cx="1526056" cy="513875"/>
      </dsp:txXfrm>
    </dsp:sp>
    <dsp:sp modelId="{110A9B41-2253-4A3D-A18E-503E017DAA1F}">
      <dsp:nvSpPr>
        <dsp:cNvPr id="0" name=""/>
        <dsp:cNvSpPr/>
      </dsp:nvSpPr>
      <dsp:spPr>
        <a:xfrm>
          <a:off x="7443704" y="2006064"/>
          <a:ext cx="1394874" cy="6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6.1 </a:t>
          </a:r>
          <a:r>
            <a:rPr lang="en-US" sz="1500" kern="1200" err="1"/>
            <a:t>Gửi</a:t>
          </a:r>
          <a:r>
            <a:rPr lang="en-US" sz="1500" kern="1200"/>
            <a:t>  </a:t>
          </a:r>
          <a:r>
            <a:rPr lang="en-US" sz="1500" kern="1200" err="1"/>
            <a:t>phiếu</a:t>
          </a:r>
          <a:r>
            <a:rPr lang="en-US" sz="1500" kern="1200"/>
            <a:t> </a:t>
          </a:r>
          <a:r>
            <a:rPr lang="en-US" sz="1500" kern="1200" err="1"/>
            <a:t>đánh</a:t>
          </a:r>
          <a:r>
            <a:rPr lang="en-US" sz="1500" kern="1200"/>
            <a:t> </a:t>
          </a:r>
          <a:r>
            <a:rPr lang="en-US" sz="1500" kern="1200" err="1"/>
            <a:t>giá</a:t>
          </a:r>
          <a:endParaRPr lang="en-US" sz="1500" kern="1200"/>
        </a:p>
      </dsp:txBody>
      <dsp:txXfrm>
        <a:off x="7443704" y="2006064"/>
        <a:ext cx="1394874" cy="655597"/>
      </dsp:txXfrm>
    </dsp:sp>
    <dsp:sp modelId="{88CE05D1-0E5F-4A97-B714-DD665ED7C48B}">
      <dsp:nvSpPr>
        <dsp:cNvPr id="0" name=""/>
        <dsp:cNvSpPr/>
      </dsp:nvSpPr>
      <dsp:spPr>
        <a:xfrm>
          <a:off x="7443704" y="2877489"/>
          <a:ext cx="1355871" cy="6662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6.2 </a:t>
          </a:r>
          <a:r>
            <a:rPr lang="en-US" sz="1500" kern="1200" err="1"/>
            <a:t>Xử</a:t>
          </a:r>
          <a:r>
            <a:rPr lang="en-US" sz="1500" kern="1200"/>
            <a:t> </a:t>
          </a:r>
          <a:r>
            <a:rPr lang="en-US" sz="1500" kern="1200" err="1"/>
            <a:t>lý</a:t>
          </a:r>
          <a:r>
            <a:rPr lang="en-US" sz="1500" kern="1200"/>
            <a:t> </a:t>
          </a:r>
          <a:r>
            <a:rPr lang="en-US" sz="1500" kern="1200" err="1"/>
            <a:t>yêu</a:t>
          </a:r>
          <a:r>
            <a:rPr lang="en-US" sz="1500" kern="1200"/>
            <a:t> </a:t>
          </a:r>
          <a:r>
            <a:rPr lang="en-US" sz="1500" kern="1200" err="1"/>
            <a:t>cầu</a:t>
          </a:r>
          <a:endParaRPr lang="en-US" sz="1500" kern="1200"/>
        </a:p>
      </dsp:txBody>
      <dsp:txXfrm>
        <a:off x="7443704" y="2877489"/>
        <a:ext cx="1355871" cy="666275"/>
      </dsp:txXfrm>
    </dsp:sp>
    <dsp:sp modelId="{FA445882-D62B-4FAA-AA00-022D2C611B3F}">
      <dsp:nvSpPr>
        <dsp:cNvPr id="0" name=""/>
        <dsp:cNvSpPr/>
      </dsp:nvSpPr>
      <dsp:spPr>
        <a:xfrm>
          <a:off x="7467599" y="3723123"/>
          <a:ext cx="1333589" cy="6662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6.3 </a:t>
          </a:r>
          <a:r>
            <a:rPr lang="en-US" sz="1500" kern="1200" err="1"/>
            <a:t>Phản</a:t>
          </a:r>
          <a:r>
            <a:rPr lang="en-US" sz="1500" kern="1200"/>
            <a:t> </a:t>
          </a:r>
          <a:r>
            <a:rPr lang="en-US" sz="1500" kern="1200" err="1"/>
            <a:t>hồi</a:t>
          </a:r>
          <a:r>
            <a:rPr lang="en-US" sz="1500" kern="1200"/>
            <a:t>  </a:t>
          </a:r>
          <a:r>
            <a:rPr lang="en-US" sz="1500" kern="1200" err="1"/>
            <a:t>khách</a:t>
          </a:r>
          <a:r>
            <a:rPr lang="en-US" sz="1500" kern="1200"/>
            <a:t> </a:t>
          </a:r>
          <a:r>
            <a:rPr lang="en-US" sz="1500" kern="1200" err="1"/>
            <a:t>hàng</a:t>
          </a:r>
          <a:endParaRPr lang="en-US" sz="1500" kern="1200"/>
        </a:p>
      </dsp:txBody>
      <dsp:txXfrm>
        <a:off x="7467599" y="3723123"/>
        <a:ext cx="1333589" cy="666275"/>
      </dsp:txXfrm>
    </dsp:sp>
    <dsp:sp modelId="{6DAE824B-015A-4FA3-9DEF-03E2F84BDD31}">
      <dsp:nvSpPr>
        <dsp:cNvPr id="0" name=""/>
        <dsp:cNvSpPr/>
      </dsp:nvSpPr>
      <dsp:spPr>
        <a:xfrm>
          <a:off x="7443704" y="4641696"/>
          <a:ext cx="1320752" cy="6629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6.4 </a:t>
          </a:r>
          <a:r>
            <a:rPr lang="en-US" sz="1500" kern="1200" err="1"/>
            <a:t>Viết</a:t>
          </a:r>
          <a:r>
            <a:rPr lang="en-US" sz="1500" kern="1200"/>
            <a:t> </a:t>
          </a:r>
          <a:r>
            <a:rPr lang="en-US" sz="1500" kern="1200" err="1"/>
            <a:t>phiếu</a:t>
          </a:r>
          <a:r>
            <a:rPr lang="en-US" sz="1500" kern="1200"/>
            <a:t> chi </a:t>
          </a:r>
          <a:r>
            <a:rPr lang="en-US" sz="1500" kern="1200" err="1"/>
            <a:t>bồi</a:t>
          </a:r>
          <a:r>
            <a:rPr lang="en-US" sz="1500" kern="1200"/>
            <a:t> </a:t>
          </a:r>
          <a:r>
            <a:rPr lang="en-US" sz="1500" kern="1200" err="1"/>
            <a:t>thường</a:t>
          </a:r>
          <a:endParaRPr lang="en-US" sz="1500" kern="1200"/>
        </a:p>
      </dsp:txBody>
      <dsp:txXfrm>
        <a:off x="7443704" y="4641696"/>
        <a:ext cx="1320752" cy="662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BB019-0F5F-4D73-987C-A679B0B7E060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A558E-F989-4CE1-9CD4-B562879353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8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558E-F989-4CE1-9CD4-B562879353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4D9B03-02B3-4E6A-A326-744060A9F631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1C06AE7-C4D8-49E3-8F1D-E49FBC0B7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9B03-02B3-4E6A-A326-744060A9F631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6AE7-C4D8-49E3-8F1D-E49FBC0B7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9B03-02B3-4E6A-A326-744060A9F631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6AE7-C4D8-49E3-8F1D-E49FBC0B7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4D9B03-02B3-4E6A-A326-744060A9F631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C06AE7-C4D8-49E3-8F1D-E49FBC0B73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4D9B03-02B3-4E6A-A326-744060A9F631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1C06AE7-C4D8-49E3-8F1D-E49FBC0B7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9B03-02B3-4E6A-A326-744060A9F631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6AE7-C4D8-49E3-8F1D-E49FBC0B73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9B03-02B3-4E6A-A326-744060A9F631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6AE7-C4D8-49E3-8F1D-E49FBC0B73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4D9B03-02B3-4E6A-A326-744060A9F631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C06AE7-C4D8-49E3-8F1D-E49FBC0B73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9B03-02B3-4E6A-A326-744060A9F631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6AE7-C4D8-49E3-8F1D-E49FBC0B7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4D9B03-02B3-4E6A-A326-744060A9F631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C06AE7-C4D8-49E3-8F1D-E49FBC0B73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4D9B03-02B3-4E6A-A326-744060A9F631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C06AE7-C4D8-49E3-8F1D-E49FBC0B73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4D9B03-02B3-4E6A-A326-744060A9F631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1C06AE7-C4D8-49E3-8F1D-E49FBC0B7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8382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7030A0"/>
                </a:solidFill>
              </a:rPr>
              <a:t>Sơ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đồ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chức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năng</a:t>
            </a:r>
            <a:endParaRPr lang="en-US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838200"/>
          <a:ext cx="88392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8438"/>
            <a:ext cx="8229600" cy="563562"/>
          </a:xfrm>
        </p:spPr>
        <p:txBody>
          <a:bodyPr/>
          <a:lstStyle/>
          <a:p>
            <a:pPr algn="ctr"/>
            <a:r>
              <a:rPr lang="en-US" sz="2700" dirty="0" smtClean="0">
                <a:solidFill>
                  <a:srgbClr val="7030A0"/>
                </a:solidFill>
              </a:rPr>
              <a:t>SƠ ĐỒ PHÂN RÃ MỨC </a:t>
            </a:r>
            <a:r>
              <a:rPr lang="en-US" sz="2700" dirty="0" smtClean="0">
                <a:solidFill>
                  <a:srgbClr val="7030A0"/>
                </a:solidFill>
              </a:rPr>
              <a:t>0</a:t>
            </a:r>
            <a:endParaRPr lang="en-US" sz="2700" dirty="0">
              <a:solidFill>
                <a:srgbClr val="7030A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71600" y="914400"/>
            <a:ext cx="1540322" cy="1143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1.0  </a:t>
            </a:r>
            <a:r>
              <a:rPr lang="en-US" sz="2000" b="1" err="1" smtClean="0"/>
              <a:t>Thiết</a:t>
            </a:r>
            <a:r>
              <a:rPr lang="en-US" sz="2000" b="1" smtClean="0"/>
              <a:t> </a:t>
            </a:r>
            <a:r>
              <a:rPr lang="en-US" sz="2000" b="1" err="1" smtClean="0"/>
              <a:t>kế</a:t>
            </a:r>
            <a:r>
              <a:rPr lang="en-US" sz="2000" b="1" smtClean="0"/>
              <a:t> Tour</a:t>
            </a:r>
            <a:endParaRPr lang="vi-VN" sz="2000" b="1"/>
          </a:p>
        </p:txBody>
      </p:sp>
      <p:sp>
        <p:nvSpPr>
          <p:cNvPr id="5" name="Oval 4"/>
          <p:cNvSpPr/>
          <p:nvPr/>
        </p:nvSpPr>
        <p:spPr>
          <a:xfrm>
            <a:off x="6096000" y="838200"/>
            <a:ext cx="1371600" cy="1066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b="1"/>
              <a:t>2</a:t>
            </a:r>
            <a:r>
              <a:rPr lang="en-US" sz="1900" b="1" smtClean="0"/>
              <a:t>.0 </a:t>
            </a:r>
            <a:r>
              <a:rPr lang="en-US" sz="1900" b="1" err="1" smtClean="0"/>
              <a:t>Quảng</a:t>
            </a:r>
            <a:r>
              <a:rPr lang="en-US" sz="1900" b="1" smtClean="0"/>
              <a:t> </a:t>
            </a:r>
            <a:r>
              <a:rPr lang="en-US" sz="1900" b="1" err="1" smtClean="0"/>
              <a:t>cáo</a:t>
            </a:r>
            <a:endParaRPr lang="vi-VN" sz="1900" b="1"/>
          </a:p>
        </p:txBody>
      </p:sp>
      <p:sp>
        <p:nvSpPr>
          <p:cNvPr id="6" name="Oval 5"/>
          <p:cNvSpPr/>
          <p:nvPr/>
        </p:nvSpPr>
        <p:spPr>
          <a:xfrm>
            <a:off x="1828800" y="5334000"/>
            <a:ext cx="1447800" cy="12961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5.0 </a:t>
            </a:r>
            <a:r>
              <a:rPr lang="en-US" sz="2000" b="1" err="1" smtClean="0"/>
              <a:t>Thanh</a:t>
            </a:r>
            <a:r>
              <a:rPr lang="en-US" sz="2000" b="1" smtClean="0"/>
              <a:t> </a:t>
            </a:r>
            <a:r>
              <a:rPr lang="en-US" sz="2000" b="1" err="1" smtClean="0"/>
              <a:t>toán</a:t>
            </a:r>
            <a:endParaRPr lang="vi-VN" sz="2000" b="1"/>
          </a:p>
        </p:txBody>
      </p:sp>
      <p:sp>
        <p:nvSpPr>
          <p:cNvPr id="7" name="Oval 6"/>
          <p:cNvSpPr/>
          <p:nvPr/>
        </p:nvSpPr>
        <p:spPr>
          <a:xfrm>
            <a:off x="5486400" y="3276600"/>
            <a:ext cx="1371600" cy="13716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3.0 </a:t>
            </a:r>
            <a:r>
              <a:rPr lang="en-US" sz="2000" b="1" err="1" smtClean="0"/>
              <a:t>Bán</a:t>
            </a:r>
            <a:r>
              <a:rPr lang="en-US" sz="2000" b="1" smtClean="0"/>
              <a:t> Tour</a:t>
            </a:r>
            <a:endParaRPr lang="vi-VN" sz="2000" b="1"/>
          </a:p>
        </p:txBody>
      </p:sp>
      <p:sp>
        <p:nvSpPr>
          <p:cNvPr id="8" name="Oval 7"/>
          <p:cNvSpPr/>
          <p:nvPr/>
        </p:nvSpPr>
        <p:spPr>
          <a:xfrm>
            <a:off x="1295400" y="3581400"/>
            <a:ext cx="1600200" cy="1219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b="1" smtClean="0"/>
              <a:t>6.0 </a:t>
            </a:r>
            <a:r>
              <a:rPr lang="en-US" sz="1900" b="1" err="1" smtClean="0"/>
              <a:t>Đánh</a:t>
            </a:r>
            <a:r>
              <a:rPr lang="en-US" sz="1900" b="1" smtClean="0"/>
              <a:t> </a:t>
            </a:r>
            <a:r>
              <a:rPr lang="en-US" sz="1900" b="1" err="1" smtClean="0"/>
              <a:t>giá</a:t>
            </a:r>
            <a:r>
              <a:rPr lang="en-US" sz="1900" b="1" smtClean="0"/>
              <a:t> </a:t>
            </a:r>
            <a:r>
              <a:rPr lang="en-US" sz="1900" b="1" err="1" smtClean="0"/>
              <a:t>dịch</a:t>
            </a:r>
            <a:r>
              <a:rPr lang="en-US" sz="1900" b="1" smtClean="0"/>
              <a:t> </a:t>
            </a:r>
            <a:r>
              <a:rPr lang="en-US" sz="1900" b="1" err="1" smtClean="0"/>
              <a:t>vụ</a:t>
            </a:r>
            <a:endParaRPr lang="vi-VN" sz="1900" b="1"/>
          </a:p>
        </p:txBody>
      </p:sp>
      <p:cxnSp>
        <p:nvCxnSpPr>
          <p:cNvPr id="10" name="Straight Connector 9"/>
          <p:cNvCxnSpPr/>
          <p:nvPr/>
        </p:nvCxnSpPr>
        <p:spPr>
          <a:xfrm>
            <a:off x="3962400" y="1295400"/>
            <a:ext cx="1447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6200" y="1295400"/>
            <a:ext cx="177616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err="1" smtClean="0"/>
              <a:t>Bảng</a:t>
            </a:r>
            <a:r>
              <a:rPr lang="en-US" sz="1700" b="1" smtClean="0"/>
              <a:t> giá tour</a:t>
            </a:r>
            <a:endParaRPr lang="vi-VN" sz="1700" b="1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86400" y="1447800"/>
            <a:ext cx="57077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12" idx="1"/>
          </p:cNvCxnSpPr>
          <p:nvPr/>
        </p:nvCxnSpPr>
        <p:spPr>
          <a:xfrm flipV="1">
            <a:off x="2911922" y="1472372"/>
            <a:ext cx="974278" cy="13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1371600"/>
            <a:ext cx="91440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Khách</a:t>
            </a:r>
            <a:r>
              <a:rPr lang="en-US" smtClean="0"/>
              <a:t> </a:t>
            </a:r>
            <a:endParaRPr lang="vi-VN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V="1">
            <a:off x="304800" y="2286000"/>
            <a:ext cx="16002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19400" y="1143000"/>
            <a:ext cx="3352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33800" y="838200"/>
            <a:ext cx="192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 smtClean="0"/>
              <a:t>Thông</a:t>
            </a:r>
            <a:r>
              <a:rPr lang="en-US" sz="1600" smtClean="0"/>
              <a:t> tin </a:t>
            </a:r>
            <a:r>
              <a:rPr lang="en-US" sz="1600" err="1" smtClean="0"/>
              <a:t>về</a:t>
            </a:r>
            <a:r>
              <a:rPr lang="en-US" sz="1600" smtClean="0"/>
              <a:t> tour</a:t>
            </a:r>
            <a:endParaRPr lang="vi-VN" sz="1600"/>
          </a:p>
        </p:txBody>
      </p:sp>
      <p:sp>
        <p:nvSpPr>
          <p:cNvPr id="30" name="Rectangle 29"/>
          <p:cNvSpPr/>
          <p:nvPr/>
        </p:nvSpPr>
        <p:spPr>
          <a:xfrm>
            <a:off x="8269406" y="3429000"/>
            <a:ext cx="874594" cy="1066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Khách</a:t>
            </a:r>
            <a:r>
              <a:rPr lang="en-US" smtClean="0"/>
              <a:t> </a:t>
            </a:r>
            <a:endParaRPr lang="vi-VN"/>
          </a:p>
        </p:txBody>
      </p:sp>
      <p:cxnSp>
        <p:nvCxnSpPr>
          <p:cNvPr id="31" name="Straight Arrow Connector 30"/>
          <p:cNvCxnSpPr>
            <a:endCxn id="18" idx="2"/>
          </p:cNvCxnSpPr>
          <p:nvPr/>
        </p:nvCxnSpPr>
        <p:spPr>
          <a:xfrm rot="5400000" flipH="1" flipV="1">
            <a:off x="-1580964" y="4057836"/>
            <a:ext cx="40763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7200" y="5715000"/>
            <a:ext cx="12615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err="1" smtClean="0"/>
              <a:t>Hóa</a:t>
            </a:r>
            <a:r>
              <a:rPr lang="en-US" sz="1700" smtClean="0"/>
              <a:t> </a:t>
            </a:r>
            <a:r>
              <a:rPr lang="en-US" sz="1700" err="1" smtClean="0"/>
              <a:t>đơn</a:t>
            </a:r>
            <a:endParaRPr lang="vi-VN" sz="170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124200" y="3809999"/>
            <a:ext cx="1066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124200" y="4190999"/>
            <a:ext cx="111360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48000" y="3837056"/>
            <a:ext cx="185236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err="1" smtClean="0"/>
              <a:t>Sổ</a:t>
            </a:r>
            <a:r>
              <a:rPr lang="en-US" sz="1700" b="1" smtClean="0"/>
              <a:t> </a:t>
            </a:r>
            <a:r>
              <a:rPr lang="en-US" sz="1700" b="1" err="1" smtClean="0"/>
              <a:t>dịch</a:t>
            </a:r>
            <a:r>
              <a:rPr lang="en-US" sz="1700" b="1" smtClean="0"/>
              <a:t> </a:t>
            </a:r>
            <a:r>
              <a:rPr lang="en-US" sz="1700" b="1" err="1" smtClean="0"/>
              <a:t>vụ</a:t>
            </a:r>
            <a:endParaRPr lang="vi-VN" sz="1700" b="1"/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2705100" y="4457700"/>
            <a:ext cx="1143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962400" y="3657600"/>
            <a:ext cx="161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    TT </a:t>
            </a:r>
            <a:r>
              <a:rPr lang="en-US" sz="1600" err="1" smtClean="0"/>
              <a:t>đặt</a:t>
            </a:r>
            <a:r>
              <a:rPr lang="en-US" sz="1600" smtClean="0"/>
              <a:t> tour</a:t>
            </a:r>
            <a:endParaRPr lang="vi-VN" sz="16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457200" y="6096000"/>
            <a:ext cx="1371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8271401">
            <a:off x="2364811" y="4431618"/>
            <a:ext cx="168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 </a:t>
            </a:r>
            <a:r>
              <a:rPr lang="en-US" sz="1600" err="1" smtClean="0"/>
              <a:t>đặt</a:t>
            </a:r>
            <a:r>
              <a:rPr lang="en-US" sz="1600" smtClean="0"/>
              <a:t> tour</a:t>
            </a:r>
            <a:endParaRPr lang="vi-VN" sz="1600"/>
          </a:p>
        </p:txBody>
      </p:sp>
      <p:sp>
        <p:nvSpPr>
          <p:cNvPr id="76" name="Oval 75"/>
          <p:cNvSpPr/>
          <p:nvPr/>
        </p:nvSpPr>
        <p:spPr>
          <a:xfrm>
            <a:off x="5334000" y="5638800"/>
            <a:ext cx="1600200" cy="1219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b="1" smtClean="0"/>
              <a:t>4.0 </a:t>
            </a:r>
            <a:r>
              <a:rPr lang="en-US" sz="1900" b="1" err="1" smtClean="0"/>
              <a:t>Điều</a:t>
            </a:r>
            <a:r>
              <a:rPr lang="en-US" sz="1900" b="1" smtClean="0"/>
              <a:t> </a:t>
            </a:r>
            <a:r>
              <a:rPr lang="en-US" sz="1900" b="1" err="1" smtClean="0"/>
              <a:t>hành</a:t>
            </a:r>
            <a:r>
              <a:rPr lang="en-US" sz="1900" b="1" smtClean="0"/>
              <a:t> tour</a:t>
            </a:r>
            <a:endParaRPr lang="vi-VN" sz="1900" b="1"/>
          </a:p>
        </p:txBody>
      </p:sp>
      <p:cxnSp>
        <p:nvCxnSpPr>
          <p:cNvPr id="81" name="Straight Arrow Connector 80"/>
          <p:cNvCxnSpPr>
            <a:stCxn id="46" idx="2"/>
          </p:cNvCxnSpPr>
          <p:nvPr/>
        </p:nvCxnSpPr>
        <p:spPr>
          <a:xfrm rot="16200000" flipH="1">
            <a:off x="4044490" y="4120689"/>
            <a:ext cx="1524001" cy="1664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2049473">
            <a:off x="3487511" y="2447706"/>
            <a:ext cx="22906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/>
              <a:t>TT </a:t>
            </a:r>
            <a:r>
              <a:rPr lang="en-US" sz="1700" err="1" smtClean="0"/>
              <a:t>thay</a:t>
            </a:r>
            <a:r>
              <a:rPr lang="en-US" sz="1700" smtClean="0"/>
              <a:t> </a:t>
            </a:r>
            <a:r>
              <a:rPr lang="en-US" sz="1700" err="1" smtClean="0"/>
              <a:t>đổi</a:t>
            </a:r>
            <a:r>
              <a:rPr lang="en-US" sz="1700" smtClean="0"/>
              <a:t> tour</a:t>
            </a:r>
            <a:endParaRPr lang="vi-VN" sz="17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267200" y="1676400"/>
            <a:ext cx="21336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2237622">
            <a:off x="4620692" y="2382317"/>
            <a:ext cx="210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TT </a:t>
            </a:r>
            <a:r>
              <a:rPr lang="en-US" err="1" smtClean="0"/>
              <a:t>về</a:t>
            </a:r>
            <a:r>
              <a:rPr lang="en-US" smtClean="0"/>
              <a:t> tour</a:t>
            </a:r>
            <a:endParaRPr lang="vi-VN"/>
          </a:p>
        </p:txBody>
      </p:sp>
      <p:cxnSp>
        <p:nvCxnSpPr>
          <p:cNvPr id="97" name="Straight Connector 96"/>
          <p:cNvCxnSpPr>
            <a:stCxn id="5" idx="6"/>
          </p:cNvCxnSpPr>
          <p:nvPr/>
        </p:nvCxnSpPr>
        <p:spPr>
          <a:xfrm>
            <a:off x="7467600" y="1371600"/>
            <a:ext cx="1219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30" idx="0"/>
          </p:cNvCxnSpPr>
          <p:nvPr/>
        </p:nvCxnSpPr>
        <p:spPr>
          <a:xfrm rot="16200000" flipH="1">
            <a:off x="7668051" y="2390348"/>
            <a:ext cx="2057400" cy="19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467600" y="8382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Thông tin    </a:t>
            </a:r>
            <a:r>
              <a:rPr lang="en-US" sz="1600" err="1" smtClean="0"/>
              <a:t>quảng</a:t>
            </a:r>
            <a:r>
              <a:rPr lang="en-US" sz="1600" smtClean="0"/>
              <a:t> </a:t>
            </a:r>
            <a:r>
              <a:rPr lang="en-US" sz="1600" err="1" smtClean="0"/>
              <a:t>cáo</a:t>
            </a:r>
            <a:endParaRPr lang="vi-VN" sz="1600"/>
          </a:p>
        </p:txBody>
      </p:sp>
      <p:cxnSp>
        <p:nvCxnSpPr>
          <p:cNvPr id="107" name="Straight Arrow Connector 106"/>
          <p:cNvCxnSpPr/>
          <p:nvPr/>
        </p:nvCxnSpPr>
        <p:spPr>
          <a:xfrm rot="10800000">
            <a:off x="6858000" y="4189412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858000" y="3897868"/>
            <a:ext cx="149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 </a:t>
            </a:r>
            <a:r>
              <a:rPr lang="en-US" sz="1600" err="1" smtClean="0"/>
              <a:t>đặt</a:t>
            </a:r>
            <a:r>
              <a:rPr lang="en-US" sz="1600" smtClean="0"/>
              <a:t> tour</a:t>
            </a:r>
            <a:endParaRPr lang="vi-VN" sz="1600"/>
          </a:p>
        </p:txBody>
      </p:sp>
      <p:sp>
        <p:nvSpPr>
          <p:cNvPr id="112" name="TextBox 111"/>
          <p:cNvSpPr txBox="1"/>
          <p:nvPr/>
        </p:nvSpPr>
        <p:spPr>
          <a:xfrm rot="2554889">
            <a:off x="4310849" y="4909802"/>
            <a:ext cx="177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 </a:t>
            </a:r>
            <a:r>
              <a:rPr lang="en-US" sz="1600" err="1" smtClean="0"/>
              <a:t>đặt</a:t>
            </a:r>
            <a:r>
              <a:rPr lang="en-US" sz="1600" smtClean="0"/>
              <a:t> tour</a:t>
            </a:r>
            <a:endParaRPr lang="vi-VN" sz="1600"/>
          </a:p>
        </p:txBody>
      </p:sp>
      <p:cxnSp>
        <p:nvCxnSpPr>
          <p:cNvPr id="113" name="Straight Arrow Connector 112"/>
          <p:cNvCxnSpPr/>
          <p:nvPr/>
        </p:nvCxnSpPr>
        <p:spPr>
          <a:xfrm rot="10800000">
            <a:off x="4267200" y="4038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 rot="3179805">
            <a:off x="579398" y="2559370"/>
            <a:ext cx="19791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err="1" smtClean="0"/>
              <a:t>Phiếu</a:t>
            </a:r>
            <a:r>
              <a:rPr lang="en-US" sz="1500" smtClean="0"/>
              <a:t> </a:t>
            </a:r>
            <a:r>
              <a:rPr lang="en-US" sz="1500" err="1" smtClean="0"/>
              <a:t>đánh</a:t>
            </a:r>
            <a:r>
              <a:rPr lang="en-US" sz="1500" smtClean="0"/>
              <a:t> giá</a:t>
            </a:r>
            <a:endParaRPr lang="vi-VN" sz="1500"/>
          </a:p>
        </p:txBody>
      </p:sp>
      <p:cxnSp>
        <p:nvCxnSpPr>
          <p:cNvPr id="119" name="Straight Arrow Connector 118"/>
          <p:cNvCxnSpPr/>
          <p:nvPr/>
        </p:nvCxnSpPr>
        <p:spPr>
          <a:xfrm rot="10800000">
            <a:off x="6629400" y="4495800"/>
            <a:ext cx="1600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934200" y="4202668"/>
            <a:ext cx="192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 smtClean="0"/>
              <a:t>Hợp</a:t>
            </a:r>
            <a:r>
              <a:rPr lang="en-US" sz="1600" smtClean="0"/>
              <a:t> </a:t>
            </a:r>
            <a:r>
              <a:rPr lang="en-US" sz="1600" err="1" smtClean="0"/>
              <a:t>đồng</a:t>
            </a:r>
            <a:endParaRPr lang="vi-VN" sz="1600"/>
          </a:p>
        </p:txBody>
      </p:sp>
      <p:sp>
        <p:nvSpPr>
          <p:cNvPr id="123" name="TextBox 122"/>
          <p:cNvSpPr txBox="1"/>
          <p:nvPr/>
        </p:nvSpPr>
        <p:spPr>
          <a:xfrm rot="3362439">
            <a:off x="-41136" y="2980470"/>
            <a:ext cx="22036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err="1" smtClean="0"/>
              <a:t>Phiếu</a:t>
            </a:r>
            <a:r>
              <a:rPr lang="en-US" sz="1500" smtClean="0"/>
              <a:t> chi </a:t>
            </a:r>
            <a:r>
              <a:rPr lang="en-US" sz="1500" err="1" smtClean="0"/>
              <a:t>bồi</a:t>
            </a:r>
            <a:r>
              <a:rPr lang="en-US" sz="1500" smtClean="0"/>
              <a:t> </a:t>
            </a:r>
            <a:r>
              <a:rPr lang="en-US" sz="1500" err="1" smtClean="0"/>
              <a:t>thường</a:t>
            </a:r>
            <a:endParaRPr lang="vi-VN" sz="1500"/>
          </a:p>
        </p:txBody>
      </p:sp>
      <p:cxnSp>
        <p:nvCxnSpPr>
          <p:cNvPr id="124" name="Straight Arrow Connector 123"/>
          <p:cNvCxnSpPr/>
          <p:nvPr/>
        </p:nvCxnSpPr>
        <p:spPr>
          <a:xfrm rot="16200000" flipV="1">
            <a:off x="647700" y="2247900"/>
            <a:ext cx="15240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705600" y="34290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629400" y="3124200"/>
            <a:ext cx="214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 </a:t>
            </a:r>
            <a:r>
              <a:rPr lang="en-US" sz="1600" err="1" smtClean="0"/>
              <a:t>phản</a:t>
            </a:r>
            <a:r>
              <a:rPr lang="en-US" sz="1600" smtClean="0"/>
              <a:t> </a:t>
            </a:r>
            <a:r>
              <a:rPr lang="en-US" sz="1600" err="1" smtClean="0"/>
              <a:t>hồi</a:t>
            </a:r>
            <a:endParaRPr lang="vi-VN" sz="160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144197" y="5865812"/>
            <a:ext cx="961203" cy="3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191000" y="6248400"/>
            <a:ext cx="914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14800" y="5867400"/>
            <a:ext cx="177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 smtClean="0"/>
              <a:t>Hóa</a:t>
            </a:r>
            <a:r>
              <a:rPr lang="en-US" b="1" smtClean="0"/>
              <a:t> </a:t>
            </a:r>
            <a:r>
              <a:rPr lang="en-US" b="1" err="1" smtClean="0"/>
              <a:t>đơn</a:t>
            </a:r>
            <a:endParaRPr lang="vi-VN" b="1"/>
          </a:p>
        </p:txBody>
      </p:sp>
      <p:cxnSp>
        <p:nvCxnSpPr>
          <p:cNvPr id="61" name="Straight Arrow Connector 60"/>
          <p:cNvCxnSpPr>
            <a:endCxn id="60" idx="1"/>
          </p:cNvCxnSpPr>
          <p:nvPr/>
        </p:nvCxnSpPr>
        <p:spPr>
          <a:xfrm>
            <a:off x="3352800" y="6019800"/>
            <a:ext cx="7620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V="1">
            <a:off x="2400302" y="2095502"/>
            <a:ext cx="457198" cy="380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43200" y="1981200"/>
            <a:ext cx="99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</a:t>
            </a:r>
          </a:p>
          <a:p>
            <a:r>
              <a:rPr lang="en-US" sz="1600" smtClean="0"/>
              <a:t> </a:t>
            </a:r>
            <a:r>
              <a:rPr lang="en-US" sz="1600" err="1" smtClean="0"/>
              <a:t>góp</a:t>
            </a:r>
            <a:r>
              <a:rPr lang="en-US" sz="1600" smtClean="0"/>
              <a:t> ý</a:t>
            </a:r>
            <a:endParaRPr lang="vi-VN" sz="1600"/>
          </a:p>
        </p:txBody>
      </p:sp>
      <p:cxnSp>
        <p:nvCxnSpPr>
          <p:cNvPr id="82" name="Straight Arrow Connector 81"/>
          <p:cNvCxnSpPr>
            <a:stCxn id="7" idx="1"/>
          </p:cNvCxnSpPr>
          <p:nvPr/>
        </p:nvCxnSpPr>
        <p:spPr>
          <a:xfrm rot="16200000" flipV="1">
            <a:off x="3352803" y="1143003"/>
            <a:ext cx="1877264" cy="27916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962400" y="1676400"/>
            <a:ext cx="1447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14600" y="2590800"/>
            <a:ext cx="1447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14600" y="2971800"/>
            <a:ext cx="1447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38400" y="2590800"/>
            <a:ext cx="2080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Phiếu đánh giá</a:t>
            </a:r>
            <a:endParaRPr lang="vi-VN" sz="1600" b="1"/>
          </a:p>
        </p:txBody>
      </p:sp>
      <p:cxnSp>
        <p:nvCxnSpPr>
          <p:cNvPr id="69" name="Straight Arrow Connector 68"/>
          <p:cNvCxnSpPr/>
          <p:nvPr/>
        </p:nvCxnSpPr>
        <p:spPr>
          <a:xfrm rot="5400000" flipH="1" flipV="1">
            <a:off x="2438400" y="29718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8842534">
            <a:off x="2087603" y="2733337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PDG</a:t>
            </a:r>
            <a:endParaRPr lang="vi-VN" sz="1600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7192197" y="5181600"/>
            <a:ext cx="961203" cy="3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39000" y="5561012"/>
            <a:ext cx="914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139239" y="5181600"/>
            <a:ext cx="177616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smtClean="0"/>
              <a:t>Hợp đồng</a:t>
            </a:r>
            <a:endParaRPr lang="vi-VN" sz="1700" b="1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6477000" y="45720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075996" y="4800600"/>
            <a:ext cx="177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Hợp đồng</a:t>
            </a:r>
            <a:endParaRPr lang="vi-VN" sz="1600"/>
          </a:p>
        </p:txBody>
      </p:sp>
      <p:sp>
        <p:nvSpPr>
          <p:cNvPr id="140" name="TextBox 139"/>
          <p:cNvSpPr txBox="1"/>
          <p:nvPr/>
        </p:nvSpPr>
        <p:spPr>
          <a:xfrm>
            <a:off x="6477001" y="35052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    TT khách hàng</a:t>
            </a:r>
            <a:endParaRPr lang="vi-VN" sz="1600"/>
          </a:p>
        </p:txBody>
      </p:sp>
      <p:cxnSp>
        <p:nvCxnSpPr>
          <p:cNvPr id="141" name="Straight Arrow Connector 140"/>
          <p:cNvCxnSpPr/>
          <p:nvPr/>
        </p:nvCxnSpPr>
        <p:spPr>
          <a:xfrm rot="10800000">
            <a:off x="6858001" y="3886200"/>
            <a:ext cx="13573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234242" y="5665857"/>
            <a:ext cx="12615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err="1" smtClean="0"/>
              <a:t>Hóa</a:t>
            </a:r>
            <a:r>
              <a:rPr lang="en-US" sz="1700" smtClean="0"/>
              <a:t> </a:t>
            </a:r>
            <a:r>
              <a:rPr lang="en-US" sz="1700" err="1" smtClean="0"/>
              <a:t>đơn</a:t>
            </a:r>
            <a:endParaRPr lang="vi-VN" sz="1700"/>
          </a:p>
        </p:txBody>
      </p:sp>
      <p:sp>
        <p:nvSpPr>
          <p:cNvPr id="149" name="TextBox 148"/>
          <p:cNvSpPr txBox="1"/>
          <p:nvPr/>
        </p:nvSpPr>
        <p:spPr>
          <a:xfrm>
            <a:off x="7239000" y="1905000"/>
            <a:ext cx="177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Khách hàng</a:t>
            </a:r>
            <a:endParaRPr lang="vi-VN" b="1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39000" y="1905000"/>
            <a:ext cx="1371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7239000" y="2284412"/>
            <a:ext cx="1371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V="1">
            <a:off x="6476998" y="2286000"/>
            <a:ext cx="1066802" cy="1066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 rot="18842534">
            <a:off x="6294398" y="2338309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 KH</a:t>
            </a:r>
            <a:endParaRPr lang="vi-VN" sz="1600"/>
          </a:p>
        </p:txBody>
      </p:sp>
      <p:sp>
        <p:nvSpPr>
          <p:cNvPr id="72" name="TextBox 71"/>
          <p:cNvSpPr txBox="1"/>
          <p:nvPr/>
        </p:nvSpPr>
        <p:spPr>
          <a:xfrm>
            <a:off x="2971800" y="1143000"/>
            <a:ext cx="192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 tour</a:t>
            </a:r>
            <a:endParaRPr lang="vi-VN" sz="1600"/>
          </a:p>
        </p:txBody>
      </p:sp>
      <p:sp>
        <p:nvSpPr>
          <p:cNvPr id="74" name="TextBox 73"/>
          <p:cNvSpPr txBox="1"/>
          <p:nvPr/>
        </p:nvSpPr>
        <p:spPr>
          <a:xfrm>
            <a:off x="5334000" y="1143000"/>
            <a:ext cx="192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 tour</a:t>
            </a:r>
            <a:endParaRPr lang="vi-VN" sz="1600"/>
          </a:p>
        </p:txBody>
      </p:sp>
    </p:spTree>
  </p:cSld>
  <p:clrMapOvr>
    <a:masterClrMapping/>
  </p:clrMapOvr>
  <p:transition spd="med">
    <p:comb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rgbClr val="7030A0"/>
                </a:solidFill>
              </a:rPr>
              <a:t>Sơ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đồ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phân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rã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mức</a:t>
            </a:r>
            <a:r>
              <a:rPr lang="en-US" dirty="0" smtClean="0">
                <a:solidFill>
                  <a:srgbClr val="7030A0"/>
                </a:solidFill>
              </a:rPr>
              <a:t> 1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1.1 </a:t>
            </a:r>
            <a:r>
              <a:rPr lang="en-US" dirty="0" smtClean="0">
                <a:solidFill>
                  <a:srgbClr val="7030A0"/>
                </a:solidFill>
              </a:rPr>
              <a:t>- </a:t>
            </a:r>
            <a:r>
              <a:rPr lang="en-US" dirty="0" err="1" smtClean="0">
                <a:solidFill>
                  <a:srgbClr val="7030A0"/>
                </a:solidFill>
              </a:rPr>
              <a:t>thiết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kế</a:t>
            </a:r>
            <a:r>
              <a:rPr lang="en-US" dirty="0" smtClean="0">
                <a:solidFill>
                  <a:srgbClr val="7030A0"/>
                </a:solidFill>
              </a:rPr>
              <a:t> tour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057400" y="1752600"/>
            <a:ext cx="1828800" cy="1600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1.1</a:t>
            </a:r>
          </a:p>
          <a:p>
            <a:pPr algn="ctr"/>
            <a:r>
              <a:rPr lang="en-US" b="1" err="1" smtClean="0"/>
              <a:t>Lựa</a:t>
            </a:r>
            <a:r>
              <a:rPr lang="en-US" b="1" smtClean="0"/>
              <a:t> </a:t>
            </a:r>
            <a:r>
              <a:rPr lang="en-US" b="1" err="1" smtClean="0"/>
              <a:t>chọn</a:t>
            </a:r>
            <a:r>
              <a:rPr lang="en-US" b="1" smtClean="0"/>
              <a:t> </a:t>
            </a:r>
            <a:r>
              <a:rPr lang="en-US" b="1" err="1" smtClean="0"/>
              <a:t>địa</a:t>
            </a:r>
            <a:r>
              <a:rPr lang="en-US" b="1" smtClean="0"/>
              <a:t> điểm và DV</a:t>
            </a:r>
            <a:endParaRPr lang="vi-VN" b="1"/>
          </a:p>
        </p:txBody>
      </p:sp>
      <p:sp>
        <p:nvSpPr>
          <p:cNvPr id="5" name="Oval 4"/>
          <p:cNvSpPr/>
          <p:nvPr/>
        </p:nvSpPr>
        <p:spPr>
          <a:xfrm>
            <a:off x="5943600" y="4495800"/>
            <a:ext cx="1752600" cy="15327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1.3</a:t>
            </a:r>
          </a:p>
          <a:p>
            <a:pPr algn="ctr"/>
            <a:r>
              <a:rPr lang="en-US" sz="2000" b="1" err="1" smtClean="0"/>
              <a:t>Xây</a:t>
            </a:r>
            <a:r>
              <a:rPr lang="en-US" sz="2000" b="1" smtClean="0"/>
              <a:t> </a:t>
            </a:r>
            <a:r>
              <a:rPr lang="en-US" sz="2000" b="1" err="1" smtClean="0"/>
              <a:t>dựng</a:t>
            </a:r>
            <a:r>
              <a:rPr lang="en-US" sz="2000" b="1" smtClean="0"/>
              <a:t> </a:t>
            </a:r>
            <a:r>
              <a:rPr lang="en-US" sz="2000" b="1" err="1" smtClean="0"/>
              <a:t>chương</a:t>
            </a:r>
            <a:r>
              <a:rPr lang="en-US" sz="2000" b="1" smtClean="0"/>
              <a:t> </a:t>
            </a:r>
            <a:r>
              <a:rPr lang="en-US" sz="2000" b="1" err="1" smtClean="0"/>
              <a:t>trình</a:t>
            </a:r>
            <a:endParaRPr lang="vi-VN" sz="2000" b="1"/>
          </a:p>
        </p:txBody>
      </p:sp>
      <p:sp>
        <p:nvSpPr>
          <p:cNvPr id="6" name="Oval 5"/>
          <p:cNvSpPr/>
          <p:nvPr/>
        </p:nvSpPr>
        <p:spPr>
          <a:xfrm>
            <a:off x="2438400" y="4495800"/>
            <a:ext cx="1676400" cy="1524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b="1" smtClean="0"/>
              <a:t>1.4 </a:t>
            </a:r>
          </a:p>
          <a:p>
            <a:pPr algn="ctr"/>
            <a:r>
              <a:rPr lang="en-US" sz="1900" b="1" smtClean="0"/>
              <a:t>Tính </a:t>
            </a:r>
            <a:r>
              <a:rPr lang="en-US" sz="1900" b="1" err="1" smtClean="0"/>
              <a:t>toán</a:t>
            </a:r>
            <a:r>
              <a:rPr lang="en-US" sz="1900" b="1" smtClean="0"/>
              <a:t> chi </a:t>
            </a:r>
            <a:r>
              <a:rPr lang="en-US" sz="1900" b="1" err="1" smtClean="0"/>
              <a:t>phí</a:t>
            </a:r>
            <a:endParaRPr lang="vi-VN" sz="1900" b="1"/>
          </a:p>
        </p:txBody>
      </p:sp>
      <p:sp>
        <p:nvSpPr>
          <p:cNvPr id="7" name="Oval 6"/>
          <p:cNvSpPr/>
          <p:nvPr/>
        </p:nvSpPr>
        <p:spPr>
          <a:xfrm>
            <a:off x="6096000" y="1752600"/>
            <a:ext cx="1752600" cy="14857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1.2 </a:t>
            </a:r>
          </a:p>
          <a:p>
            <a:pPr algn="ctr"/>
            <a:r>
              <a:rPr lang="en-US" b="1" smtClean="0"/>
              <a:t>Xây </a:t>
            </a:r>
            <a:r>
              <a:rPr lang="en-US" b="1" err="1" smtClean="0"/>
              <a:t>dựng</a:t>
            </a:r>
            <a:r>
              <a:rPr lang="en-US" b="1" smtClean="0"/>
              <a:t> </a:t>
            </a:r>
            <a:r>
              <a:rPr lang="en-US" b="1" err="1" smtClean="0"/>
              <a:t>tuyến</a:t>
            </a:r>
            <a:r>
              <a:rPr lang="en-US" b="1" smtClean="0"/>
              <a:t> du </a:t>
            </a:r>
            <a:r>
              <a:rPr lang="en-US" b="1" err="1" smtClean="0"/>
              <a:t>lịch</a:t>
            </a:r>
            <a:endParaRPr lang="vi-VN" b="1"/>
          </a:p>
        </p:txBody>
      </p:sp>
      <p:sp>
        <p:nvSpPr>
          <p:cNvPr id="8" name="Rectangle 7"/>
          <p:cNvSpPr/>
          <p:nvPr/>
        </p:nvSpPr>
        <p:spPr>
          <a:xfrm>
            <a:off x="304800" y="3458386"/>
            <a:ext cx="98916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Khách</a:t>
            </a:r>
            <a:endParaRPr lang="vi-VN"/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>
            <a:off x="3962400" y="2438401"/>
            <a:ext cx="2133600" cy="57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55499">
            <a:off x="4129096" y="1929825"/>
            <a:ext cx="2043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 smtClean="0"/>
              <a:t>Thông</a:t>
            </a:r>
            <a:r>
              <a:rPr lang="en-US" sz="1600" smtClean="0"/>
              <a:t> tin </a:t>
            </a:r>
            <a:r>
              <a:rPr lang="en-US" sz="1600" err="1" smtClean="0"/>
              <a:t>các</a:t>
            </a:r>
            <a:r>
              <a:rPr lang="en-US" sz="1600" smtClean="0"/>
              <a:t> </a:t>
            </a:r>
            <a:r>
              <a:rPr lang="en-US" sz="1600" err="1" smtClean="0"/>
              <a:t>điểm</a:t>
            </a:r>
            <a:r>
              <a:rPr lang="en-US" sz="1600" smtClean="0"/>
              <a:t> du lịch và dịch vụ</a:t>
            </a:r>
            <a:endParaRPr lang="vi-VN" sz="160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766970" y="909824"/>
            <a:ext cx="13019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66970" y="1370012"/>
            <a:ext cx="13019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1210" y="937963"/>
            <a:ext cx="175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  </a:t>
            </a:r>
            <a:r>
              <a:rPr lang="en-US" b="1" err="1" smtClean="0"/>
              <a:t>Điểm</a:t>
            </a:r>
            <a:r>
              <a:rPr lang="en-US" b="1" smtClean="0"/>
              <a:t> du </a:t>
            </a:r>
            <a:r>
              <a:rPr lang="en-US" b="1" err="1" smtClean="0"/>
              <a:t>lịch</a:t>
            </a:r>
            <a:endParaRPr lang="vi-VN" b="1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V="1">
            <a:off x="3657600" y="12954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9864922">
            <a:off x="3437630" y="850935"/>
            <a:ext cx="1890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 smtClean="0"/>
              <a:t>Thông</a:t>
            </a:r>
            <a:r>
              <a:rPr lang="en-US" sz="1600" smtClean="0"/>
              <a:t> tin</a:t>
            </a:r>
          </a:p>
          <a:p>
            <a:r>
              <a:rPr lang="en-US" sz="1600" err="1" smtClean="0"/>
              <a:t>điểm</a:t>
            </a:r>
            <a:r>
              <a:rPr lang="en-US" sz="1600" smtClean="0"/>
              <a:t> du </a:t>
            </a:r>
            <a:r>
              <a:rPr lang="en-US" sz="1600" err="1" smtClean="0"/>
              <a:t>lịch</a:t>
            </a:r>
            <a:endParaRPr lang="vi-VN" sz="160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6362700" y="38481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34200" y="34290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 tuyến </a:t>
            </a:r>
          </a:p>
          <a:p>
            <a:r>
              <a:rPr lang="en-US" sz="1600" smtClean="0"/>
              <a:t>du </a:t>
            </a:r>
            <a:r>
              <a:rPr lang="en-US" sz="1600" err="1" smtClean="0"/>
              <a:t>lịch</a:t>
            </a:r>
            <a:endParaRPr lang="vi-VN" sz="160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14399" y="2666998"/>
            <a:ext cx="114300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494506" y="3086100"/>
            <a:ext cx="8389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2000" y="21336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 smtClean="0"/>
              <a:t>Thông</a:t>
            </a:r>
            <a:r>
              <a:rPr lang="en-US" sz="1600" smtClean="0"/>
              <a:t> tin tour</a:t>
            </a:r>
          </a:p>
          <a:p>
            <a:r>
              <a:rPr lang="en-US" sz="1600" smtClean="0"/>
              <a:t>    </a:t>
            </a:r>
            <a:r>
              <a:rPr lang="en-US" sz="1600" err="1" smtClean="0"/>
              <a:t>đặt</a:t>
            </a:r>
            <a:r>
              <a:rPr lang="en-US" sz="1600" smtClean="0"/>
              <a:t> </a:t>
            </a:r>
            <a:r>
              <a:rPr lang="en-US" sz="1600" err="1" smtClean="0"/>
              <a:t>riêng</a:t>
            </a:r>
            <a:endParaRPr lang="vi-VN" sz="1600"/>
          </a:p>
        </p:txBody>
      </p:sp>
      <p:cxnSp>
        <p:nvCxnSpPr>
          <p:cNvPr id="43" name="Straight Arrow Connector 42"/>
          <p:cNvCxnSpPr/>
          <p:nvPr/>
        </p:nvCxnSpPr>
        <p:spPr>
          <a:xfrm rot="10800000">
            <a:off x="4114801" y="5105400"/>
            <a:ext cx="1828805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67200" y="4800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 smtClean="0"/>
              <a:t>Thông</a:t>
            </a:r>
            <a:r>
              <a:rPr lang="en-US" sz="1600" smtClean="0"/>
              <a:t> tin tour 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229396" y="4724402"/>
            <a:ext cx="761205" cy="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3400" y="45720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 smtClean="0"/>
              <a:t>Bảng</a:t>
            </a:r>
            <a:r>
              <a:rPr lang="en-US" sz="1600" smtClean="0"/>
              <a:t> </a:t>
            </a:r>
            <a:r>
              <a:rPr lang="en-US" sz="1600" err="1" smtClean="0"/>
              <a:t>giá</a:t>
            </a:r>
            <a:r>
              <a:rPr lang="en-US" sz="1600" smtClean="0"/>
              <a:t> tour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54360" y="909824"/>
            <a:ext cx="941040" cy="4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4360" y="1295400"/>
            <a:ext cx="94104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7810" y="937963"/>
            <a:ext cx="17595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smtClean="0"/>
              <a:t>Dịch vụ</a:t>
            </a:r>
            <a:endParaRPr lang="vi-VN" sz="1700" b="1"/>
          </a:p>
        </p:txBody>
      </p:sp>
      <p:sp>
        <p:nvSpPr>
          <p:cNvPr id="50" name="TextBox 49"/>
          <p:cNvSpPr txBox="1"/>
          <p:nvPr/>
        </p:nvSpPr>
        <p:spPr>
          <a:xfrm rot="2182821">
            <a:off x="1360775" y="1189542"/>
            <a:ext cx="1890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 smtClean="0"/>
              <a:t>Thông</a:t>
            </a:r>
            <a:r>
              <a:rPr lang="en-US" sz="1600" smtClean="0"/>
              <a:t> tin</a:t>
            </a:r>
          </a:p>
          <a:p>
            <a:r>
              <a:rPr lang="en-US" sz="1600" smtClean="0"/>
              <a:t>dịch vụ</a:t>
            </a:r>
            <a:endParaRPr lang="vi-VN" sz="1600"/>
          </a:p>
        </p:txBody>
      </p:sp>
      <p:cxnSp>
        <p:nvCxnSpPr>
          <p:cNvPr id="51" name="Straight Arrow Connector 50"/>
          <p:cNvCxnSpPr>
            <a:endCxn id="4" idx="1"/>
          </p:cNvCxnSpPr>
          <p:nvPr/>
        </p:nvCxnSpPr>
        <p:spPr>
          <a:xfrm>
            <a:off x="1295400" y="1143000"/>
            <a:ext cx="1029822" cy="843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25760" y="5181600"/>
            <a:ext cx="132204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25760" y="5638800"/>
            <a:ext cx="1322040" cy="2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76200" y="5209739"/>
            <a:ext cx="1905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smtClean="0"/>
              <a:t>  Bảng giá tour</a:t>
            </a:r>
            <a:endParaRPr lang="vi-VN" sz="1700" b="1"/>
          </a:p>
        </p:txBody>
      </p:sp>
      <p:cxnSp>
        <p:nvCxnSpPr>
          <p:cNvPr id="64" name="Straight Arrow Connector 63"/>
          <p:cNvCxnSpPr/>
          <p:nvPr/>
        </p:nvCxnSpPr>
        <p:spPr>
          <a:xfrm rot="10800000">
            <a:off x="1600200" y="5410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24000" y="5029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TT tour </a:t>
            </a:r>
          </a:p>
        </p:txBody>
      </p:sp>
      <p:cxnSp>
        <p:nvCxnSpPr>
          <p:cNvPr id="37" name="Straight Arrow Connector 36"/>
          <p:cNvCxnSpPr>
            <a:endCxn id="6" idx="0"/>
          </p:cNvCxnSpPr>
          <p:nvPr/>
        </p:nvCxnSpPr>
        <p:spPr>
          <a:xfrm rot="5400000">
            <a:off x="2705894" y="3924300"/>
            <a:ext cx="11422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3600" y="351240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 điểm du lịch và dịch vụ</a:t>
            </a:r>
          </a:p>
        </p:txBody>
      </p:sp>
      <p:cxnSp>
        <p:nvCxnSpPr>
          <p:cNvPr id="65" name="Straight Arrow Connector 64"/>
          <p:cNvCxnSpPr>
            <a:endCxn id="6" idx="7"/>
          </p:cNvCxnSpPr>
          <p:nvPr/>
        </p:nvCxnSpPr>
        <p:spPr>
          <a:xfrm rot="10800000" flipV="1">
            <a:off x="3869298" y="2895600"/>
            <a:ext cx="2455303" cy="1823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14800" y="32766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 </a:t>
            </a:r>
            <a:r>
              <a:rPr lang="en-US" sz="1600" err="1" smtClean="0"/>
              <a:t>tuyến</a:t>
            </a:r>
            <a:r>
              <a:rPr lang="en-US" sz="1600" smtClean="0"/>
              <a:t> </a:t>
            </a:r>
          </a:p>
          <a:p>
            <a:r>
              <a:rPr lang="en-US" sz="1600" smtClean="0"/>
              <a:t>du </a:t>
            </a:r>
            <a:r>
              <a:rPr lang="en-US" sz="1600" err="1" smtClean="0"/>
              <a:t>lịch</a:t>
            </a:r>
            <a:endParaRPr lang="vi-VN" sz="160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7030A0"/>
                </a:solidFill>
              </a:rPr>
              <a:t>Sơ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đồ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phân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rã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mức</a:t>
            </a:r>
            <a:r>
              <a:rPr lang="en-US" dirty="0">
                <a:solidFill>
                  <a:srgbClr val="7030A0"/>
                </a:solidFill>
              </a:rPr>
              <a:t> 1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1.2 </a:t>
            </a:r>
            <a:r>
              <a:rPr lang="en-US" dirty="0">
                <a:solidFill>
                  <a:srgbClr val="7030A0"/>
                </a:solidFill>
              </a:rPr>
              <a:t>- </a:t>
            </a:r>
            <a:r>
              <a:rPr lang="en-US" dirty="0" err="1" smtClean="0">
                <a:solidFill>
                  <a:srgbClr val="7030A0"/>
                </a:solidFill>
              </a:rPr>
              <a:t>Quảng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cáo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057400" y="1752600"/>
            <a:ext cx="1828800" cy="15841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2.1</a:t>
            </a:r>
          </a:p>
          <a:p>
            <a:pPr algn="ctr"/>
            <a:r>
              <a:rPr lang="en-US" sz="2000" b="1" err="1" smtClean="0"/>
              <a:t>Cập</a:t>
            </a:r>
            <a:r>
              <a:rPr lang="en-US" sz="2000" b="1" smtClean="0"/>
              <a:t> </a:t>
            </a:r>
            <a:r>
              <a:rPr lang="en-US" sz="2000" b="1" err="1" smtClean="0"/>
              <a:t>nhật</a:t>
            </a:r>
            <a:r>
              <a:rPr lang="en-US" sz="2000" b="1" smtClean="0"/>
              <a:t> </a:t>
            </a:r>
            <a:r>
              <a:rPr lang="en-US" sz="2000" b="1" err="1" smtClean="0"/>
              <a:t>bảng</a:t>
            </a:r>
            <a:r>
              <a:rPr lang="en-US" sz="2000" b="1" smtClean="0"/>
              <a:t> </a:t>
            </a:r>
            <a:r>
              <a:rPr lang="en-US" sz="2000" b="1" err="1" smtClean="0"/>
              <a:t>giá</a:t>
            </a:r>
            <a:r>
              <a:rPr lang="en-US" sz="2000" b="1" smtClean="0"/>
              <a:t> tour</a:t>
            </a:r>
            <a:endParaRPr lang="vi-VN" sz="2000" b="1"/>
          </a:p>
        </p:txBody>
      </p:sp>
      <p:sp>
        <p:nvSpPr>
          <p:cNvPr id="5" name="Oval 4"/>
          <p:cNvSpPr/>
          <p:nvPr/>
        </p:nvSpPr>
        <p:spPr>
          <a:xfrm>
            <a:off x="5791200" y="4953000"/>
            <a:ext cx="2057400" cy="16851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2.3 </a:t>
            </a:r>
          </a:p>
          <a:p>
            <a:pPr algn="ctr"/>
            <a:r>
              <a:rPr lang="en-US" sz="2000" b="1" err="1" smtClean="0"/>
              <a:t>Giới</a:t>
            </a:r>
            <a:r>
              <a:rPr lang="en-US" sz="2000" b="1" smtClean="0"/>
              <a:t> </a:t>
            </a:r>
            <a:r>
              <a:rPr lang="en-US" sz="2000" b="1" err="1" smtClean="0"/>
              <a:t>thiệu</a:t>
            </a:r>
            <a:r>
              <a:rPr lang="en-US" sz="2000" b="1" smtClean="0"/>
              <a:t> tour </a:t>
            </a:r>
            <a:r>
              <a:rPr lang="en-US" sz="2000" b="1" err="1" smtClean="0"/>
              <a:t>mới</a:t>
            </a:r>
            <a:endParaRPr lang="vi-VN" sz="2000" b="1"/>
          </a:p>
        </p:txBody>
      </p:sp>
      <p:sp>
        <p:nvSpPr>
          <p:cNvPr id="7" name="Oval 6"/>
          <p:cNvSpPr/>
          <p:nvPr/>
        </p:nvSpPr>
        <p:spPr>
          <a:xfrm>
            <a:off x="5638800" y="990600"/>
            <a:ext cx="1905000" cy="16381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2.2 </a:t>
            </a:r>
            <a:r>
              <a:rPr lang="en-US" sz="2000" b="1" err="1" smtClean="0"/>
              <a:t>Thực</a:t>
            </a:r>
            <a:r>
              <a:rPr lang="en-US" sz="2000" b="1" smtClean="0"/>
              <a:t> </a:t>
            </a:r>
            <a:r>
              <a:rPr lang="en-US" sz="2000" b="1" err="1" smtClean="0"/>
              <a:t>hiện</a:t>
            </a:r>
            <a:r>
              <a:rPr lang="en-US" sz="2000" b="1" smtClean="0"/>
              <a:t> </a:t>
            </a:r>
            <a:r>
              <a:rPr lang="en-US" sz="2000" b="1" err="1" smtClean="0"/>
              <a:t>giảm</a:t>
            </a:r>
            <a:r>
              <a:rPr lang="en-US" sz="2000" b="1" smtClean="0"/>
              <a:t> </a:t>
            </a:r>
            <a:r>
              <a:rPr lang="en-US" sz="2000" b="1" err="1" smtClean="0"/>
              <a:t>giá</a:t>
            </a:r>
            <a:r>
              <a:rPr lang="en-US" sz="2000" b="1" smtClean="0"/>
              <a:t> </a:t>
            </a:r>
            <a:endParaRPr lang="vi-VN" sz="2000" b="1"/>
          </a:p>
        </p:txBody>
      </p:sp>
      <p:sp>
        <p:nvSpPr>
          <p:cNvPr id="8" name="Rectangle 7"/>
          <p:cNvSpPr/>
          <p:nvPr/>
        </p:nvSpPr>
        <p:spPr>
          <a:xfrm>
            <a:off x="228600" y="3733800"/>
            <a:ext cx="98916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Khách</a:t>
            </a:r>
            <a:endParaRPr lang="vi-VN"/>
          </a:p>
        </p:txBody>
      </p:sp>
      <p:cxnSp>
        <p:nvCxnSpPr>
          <p:cNvPr id="12" name="Straight Connector 11"/>
          <p:cNvCxnSpPr/>
          <p:nvPr/>
        </p:nvCxnSpPr>
        <p:spPr>
          <a:xfrm>
            <a:off x="685800" y="6096000"/>
            <a:ext cx="5181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73760" y="4186424"/>
            <a:ext cx="1550640" cy="4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3760" y="4646612"/>
            <a:ext cx="155064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4214563"/>
            <a:ext cx="206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</a:t>
            </a:r>
            <a:r>
              <a:rPr lang="en-US" b="1" err="1" smtClean="0"/>
              <a:t>Bảng</a:t>
            </a:r>
            <a:r>
              <a:rPr lang="en-US" b="1" smtClean="0"/>
              <a:t> </a:t>
            </a:r>
            <a:r>
              <a:rPr lang="en-US" b="1" err="1" smtClean="0"/>
              <a:t>giá</a:t>
            </a:r>
            <a:r>
              <a:rPr lang="en-US" b="1" smtClean="0"/>
              <a:t> tour</a:t>
            </a:r>
            <a:endParaRPr lang="vi-VN" b="1"/>
          </a:p>
        </p:txBody>
      </p:sp>
      <p:cxnSp>
        <p:nvCxnSpPr>
          <p:cNvPr id="28" name="Straight Arrow Connector 27"/>
          <p:cNvCxnSpPr>
            <a:stCxn id="4" idx="5"/>
          </p:cNvCxnSpPr>
          <p:nvPr/>
        </p:nvCxnSpPr>
        <p:spPr>
          <a:xfrm rot="16200000" flipH="1">
            <a:off x="3247279" y="3475878"/>
            <a:ext cx="1010021" cy="26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9448051">
            <a:off x="4532075" y="2916514"/>
            <a:ext cx="207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TT </a:t>
            </a:r>
            <a:r>
              <a:rPr lang="en-US" err="1" smtClean="0"/>
              <a:t>giảm</a:t>
            </a:r>
            <a:r>
              <a:rPr lang="en-US" smtClean="0"/>
              <a:t> </a:t>
            </a:r>
            <a:r>
              <a:rPr lang="en-US" err="1" smtClean="0"/>
              <a:t>giá</a:t>
            </a:r>
            <a:endParaRPr lang="en-US" smtClean="0"/>
          </a:p>
        </p:txBody>
      </p:sp>
      <p:cxnSp>
        <p:nvCxnSpPr>
          <p:cNvPr id="32" name="Straight Arrow Connector 31"/>
          <p:cNvCxnSpPr>
            <a:stCxn id="5" idx="1"/>
          </p:cNvCxnSpPr>
          <p:nvPr/>
        </p:nvCxnSpPr>
        <p:spPr>
          <a:xfrm rot="16200000" flipV="1">
            <a:off x="5208856" y="4316144"/>
            <a:ext cx="475388" cy="1291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1219202" y="4418012"/>
            <a:ext cx="19811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6800" y="4114800"/>
            <a:ext cx="2514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/>
              <a:t>   TT </a:t>
            </a:r>
            <a:r>
              <a:rPr lang="en-US" sz="1700" err="1" smtClean="0"/>
              <a:t>quảng</a:t>
            </a:r>
            <a:r>
              <a:rPr lang="en-US" sz="1700" smtClean="0"/>
              <a:t> </a:t>
            </a:r>
            <a:r>
              <a:rPr lang="en-US" sz="1700" err="1" smtClean="0"/>
              <a:t>cáo</a:t>
            </a:r>
            <a:r>
              <a:rPr lang="en-US" sz="1700" smtClean="0"/>
              <a:t> tour</a:t>
            </a:r>
            <a:endParaRPr lang="vi-VN" sz="1700"/>
          </a:p>
        </p:txBody>
      </p:sp>
      <p:cxnSp>
        <p:nvCxnSpPr>
          <p:cNvPr id="43" name="Straight Arrow Connector 42"/>
          <p:cNvCxnSpPr>
            <a:stCxn id="7" idx="4"/>
          </p:cNvCxnSpPr>
          <p:nvPr/>
        </p:nvCxnSpPr>
        <p:spPr>
          <a:xfrm rot="5400000">
            <a:off x="4838640" y="2362141"/>
            <a:ext cx="1486021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141897">
            <a:off x="4573699" y="4591664"/>
            <a:ext cx="204936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/>
              <a:t>      TT tour </a:t>
            </a:r>
            <a:r>
              <a:rPr lang="en-US" sz="1700" err="1" smtClean="0"/>
              <a:t>mới</a:t>
            </a:r>
            <a:r>
              <a:rPr lang="en-US" sz="1700" smtClean="0"/>
              <a:t> 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rot="16200000" flipV="1">
            <a:off x="-38100" y="5372100"/>
            <a:ext cx="144780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81200" y="5757446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 smtClean="0"/>
              <a:t>Thông</a:t>
            </a:r>
            <a:r>
              <a:rPr lang="en-US" sz="1600" smtClean="0"/>
              <a:t> tin tour </a:t>
            </a:r>
            <a:r>
              <a:rPr lang="en-US" sz="1600" err="1" smtClean="0"/>
              <a:t>mới</a:t>
            </a:r>
            <a:r>
              <a:rPr lang="en-US" sz="1600" smtClean="0"/>
              <a:t> </a:t>
            </a:r>
          </a:p>
        </p:txBody>
      </p:sp>
      <p:cxnSp>
        <p:nvCxnSpPr>
          <p:cNvPr id="61" name="Straight Arrow Connector 60"/>
          <p:cNvCxnSpPr>
            <a:endCxn id="8" idx="0"/>
          </p:cNvCxnSpPr>
          <p:nvPr/>
        </p:nvCxnSpPr>
        <p:spPr>
          <a:xfrm rot="5400000">
            <a:off x="94891" y="3066689"/>
            <a:ext cx="1295400" cy="3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62000" y="2438400"/>
            <a:ext cx="1371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3400" y="1447800"/>
            <a:ext cx="5181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-594026" y="2575226"/>
            <a:ext cx="2286000" cy="31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514600" y="1066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Thông</a:t>
            </a:r>
            <a:r>
              <a:rPr lang="en-US" smtClean="0"/>
              <a:t> tin </a:t>
            </a:r>
            <a:r>
              <a:rPr lang="en-US" err="1" smtClean="0"/>
              <a:t>giảm</a:t>
            </a:r>
            <a:r>
              <a:rPr lang="en-US" smtClean="0"/>
              <a:t> </a:t>
            </a:r>
            <a:r>
              <a:rPr lang="en-US" err="1" smtClean="0"/>
              <a:t>giá</a:t>
            </a:r>
            <a:endParaRPr lang="en-US" smtClean="0"/>
          </a:p>
        </p:txBody>
      </p:sp>
      <p:sp>
        <p:nvSpPr>
          <p:cNvPr id="76" name="TextBox 75"/>
          <p:cNvSpPr txBox="1"/>
          <p:nvPr/>
        </p:nvSpPr>
        <p:spPr>
          <a:xfrm>
            <a:off x="533400" y="1905000"/>
            <a:ext cx="243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smtClean="0"/>
              <a:t>   TT cập nhật </a:t>
            </a:r>
          </a:p>
          <a:p>
            <a:pPr algn="just"/>
            <a:r>
              <a:rPr lang="en-US" sz="1600" smtClean="0"/>
              <a:t>       BG tour </a:t>
            </a:r>
          </a:p>
          <a:p>
            <a:pPr algn="just"/>
            <a:r>
              <a:rPr lang="en-US" smtClean="0"/>
              <a:t>   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514600" y="336000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smtClean="0"/>
              <a:t>   TT cập </a:t>
            </a:r>
          </a:p>
          <a:p>
            <a:pPr algn="just"/>
            <a:r>
              <a:rPr lang="en-US" sz="1600" smtClean="0"/>
              <a:t>nhật BG tour </a:t>
            </a:r>
          </a:p>
          <a:p>
            <a:pPr algn="just"/>
            <a:r>
              <a:rPr lang="en-US" sz="1600" smtClean="0"/>
              <a:t>    </a:t>
            </a: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7030A0"/>
                </a:solidFill>
              </a:rPr>
              <a:t>Sơ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đồ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phân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rã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mức</a:t>
            </a:r>
            <a:r>
              <a:rPr lang="en-US" dirty="0">
                <a:solidFill>
                  <a:srgbClr val="7030A0"/>
                </a:solidFill>
              </a:rPr>
              <a:t> 1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1.3 </a:t>
            </a:r>
            <a:r>
              <a:rPr lang="en-US" dirty="0">
                <a:solidFill>
                  <a:srgbClr val="7030A0"/>
                </a:solidFill>
              </a:rPr>
              <a:t>- </a:t>
            </a:r>
            <a:r>
              <a:rPr lang="en-US" dirty="0" err="1" smtClean="0">
                <a:solidFill>
                  <a:srgbClr val="7030A0"/>
                </a:solidFill>
              </a:rPr>
              <a:t>Bán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tour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1524000"/>
            <a:ext cx="1828800" cy="1524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3.1</a:t>
            </a:r>
          </a:p>
          <a:p>
            <a:pPr algn="ctr"/>
            <a:r>
              <a:rPr lang="en-US" b="1" err="1" smtClean="0"/>
              <a:t>Tiếp</a:t>
            </a:r>
            <a:r>
              <a:rPr lang="en-US" b="1" smtClean="0"/>
              <a:t> </a:t>
            </a:r>
            <a:r>
              <a:rPr lang="en-US" b="1" err="1" smtClean="0"/>
              <a:t>nhận</a:t>
            </a:r>
            <a:r>
              <a:rPr lang="en-US" b="1" smtClean="0"/>
              <a:t> </a:t>
            </a:r>
            <a:r>
              <a:rPr lang="en-US" b="1" err="1" smtClean="0"/>
              <a:t>yêu</a:t>
            </a:r>
            <a:r>
              <a:rPr lang="en-US" b="1" smtClean="0"/>
              <a:t> </a:t>
            </a:r>
            <a:r>
              <a:rPr lang="en-US" b="1" err="1" smtClean="0"/>
              <a:t>cầu</a:t>
            </a:r>
            <a:r>
              <a:rPr lang="en-US" b="1" smtClean="0"/>
              <a:t> </a:t>
            </a:r>
            <a:r>
              <a:rPr lang="en-US" b="1" err="1" smtClean="0"/>
              <a:t>đặt</a:t>
            </a:r>
            <a:r>
              <a:rPr lang="en-US" b="1" smtClean="0"/>
              <a:t> tour</a:t>
            </a:r>
            <a:endParaRPr lang="vi-VN" b="1"/>
          </a:p>
        </p:txBody>
      </p:sp>
      <p:sp>
        <p:nvSpPr>
          <p:cNvPr id="5" name="Oval 4"/>
          <p:cNvSpPr/>
          <p:nvPr/>
        </p:nvSpPr>
        <p:spPr>
          <a:xfrm>
            <a:off x="6019800" y="4724400"/>
            <a:ext cx="1676400" cy="13716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3.3 </a:t>
            </a:r>
          </a:p>
          <a:p>
            <a:pPr algn="ctr"/>
            <a:r>
              <a:rPr lang="en-US" b="1" err="1" smtClean="0"/>
              <a:t>Phản</a:t>
            </a:r>
            <a:r>
              <a:rPr lang="en-US" b="1" smtClean="0"/>
              <a:t> </a:t>
            </a:r>
            <a:r>
              <a:rPr lang="en-US" b="1" err="1" smtClean="0"/>
              <a:t>hồi</a:t>
            </a:r>
            <a:r>
              <a:rPr lang="en-US" b="1" smtClean="0"/>
              <a:t> </a:t>
            </a:r>
            <a:r>
              <a:rPr lang="en-US" b="1" err="1" smtClean="0"/>
              <a:t>khách</a:t>
            </a:r>
            <a:r>
              <a:rPr lang="en-US" b="1" smtClean="0"/>
              <a:t> </a:t>
            </a:r>
            <a:r>
              <a:rPr lang="en-US" b="1" err="1" smtClean="0"/>
              <a:t>hàng</a:t>
            </a:r>
            <a:endParaRPr lang="vi-VN" b="1"/>
          </a:p>
        </p:txBody>
      </p:sp>
      <p:sp>
        <p:nvSpPr>
          <p:cNvPr id="6" name="Oval 5"/>
          <p:cNvSpPr/>
          <p:nvPr/>
        </p:nvSpPr>
        <p:spPr>
          <a:xfrm>
            <a:off x="3352800" y="4724400"/>
            <a:ext cx="1491020" cy="1295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3.4 </a:t>
            </a:r>
          </a:p>
          <a:p>
            <a:pPr algn="ctr"/>
            <a:r>
              <a:rPr lang="en-US" sz="2000" b="1" smtClean="0"/>
              <a:t>Kí </a:t>
            </a:r>
            <a:r>
              <a:rPr lang="en-US" sz="2000" b="1" err="1" smtClean="0"/>
              <a:t>hợp</a:t>
            </a:r>
            <a:r>
              <a:rPr lang="en-US" sz="2000" b="1" smtClean="0"/>
              <a:t> </a:t>
            </a:r>
            <a:r>
              <a:rPr lang="en-US" sz="2000" b="1" err="1" smtClean="0"/>
              <a:t>đồng</a:t>
            </a:r>
            <a:endParaRPr lang="vi-VN" sz="2000" b="1"/>
          </a:p>
        </p:txBody>
      </p:sp>
      <p:sp>
        <p:nvSpPr>
          <p:cNvPr id="7" name="Oval 6"/>
          <p:cNvSpPr/>
          <p:nvPr/>
        </p:nvSpPr>
        <p:spPr>
          <a:xfrm>
            <a:off x="6096000" y="1752600"/>
            <a:ext cx="1524000" cy="14857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3..2 </a:t>
            </a:r>
            <a:r>
              <a:rPr lang="en-US" sz="2000" b="1" err="1" smtClean="0"/>
              <a:t>Thiết</a:t>
            </a:r>
            <a:r>
              <a:rPr lang="en-US" sz="2000" b="1" smtClean="0"/>
              <a:t> </a:t>
            </a:r>
            <a:r>
              <a:rPr lang="en-US" sz="2000" b="1" err="1" smtClean="0"/>
              <a:t>kế</a:t>
            </a:r>
            <a:r>
              <a:rPr lang="en-US" sz="2000" b="1" smtClean="0"/>
              <a:t> </a:t>
            </a:r>
            <a:r>
              <a:rPr lang="en-US" sz="2000" b="1" err="1" smtClean="0"/>
              <a:t>lại</a:t>
            </a:r>
            <a:r>
              <a:rPr lang="en-US" sz="2000" b="1" smtClean="0"/>
              <a:t> tour</a:t>
            </a:r>
            <a:endParaRPr lang="vi-VN" sz="2000" b="1"/>
          </a:p>
        </p:txBody>
      </p:sp>
      <p:sp>
        <p:nvSpPr>
          <p:cNvPr id="8" name="Rectangle 7"/>
          <p:cNvSpPr/>
          <p:nvPr/>
        </p:nvSpPr>
        <p:spPr>
          <a:xfrm>
            <a:off x="304800" y="3458386"/>
            <a:ext cx="989160" cy="8640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Khách</a:t>
            </a:r>
            <a:endParaRPr lang="vi-VN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72000" y="23622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19600" y="2057400"/>
            <a:ext cx="24241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/>
              <a:t>TT </a:t>
            </a:r>
            <a:r>
              <a:rPr lang="en-US" sz="1700" err="1" smtClean="0"/>
              <a:t>thay</a:t>
            </a:r>
            <a:r>
              <a:rPr lang="en-US" sz="1700" smtClean="0"/>
              <a:t> đổi tour</a:t>
            </a:r>
            <a:endParaRPr lang="vi-VN" sz="17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362200" y="6705600"/>
            <a:ext cx="1371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07160" y="838200"/>
            <a:ext cx="13019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27202" y="1219200"/>
            <a:ext cx="13019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838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</a:t>
            </a:r>
            <a:r>
              <a:rPr lang="en-US" sz="1700" b="1" err="1" smtClean="0"/>
              <a:t>Điểm</a:t>
            </a:r>
            <a:r>
              <a:rPr lang="en-US" sz="1700" b="1" smtClean="0"/>
              <a:t> du </a:t>
            </a:r>
            <a:r>
              <a:rPr lang="en-US" sz="1700" b="1" err="1" smtClean="0"/>
              <a:t>lịch</a:t>
            </a:r>
            <a:endParaRPr lang="vi-VN" sz="1700" b="1"/>
          </a:p>
        </p:txBody>
      </p:sp>
      <p:cxnSp>
        <p:nvCxnSpPr>
          <p:cNvPr id="28" name="Straight Arrow Connector 27"/>
          <p:cNvCxnSpPr>
            <a:endCxn id="7" idx="1"/>
          </p:cNvCxnSpPr>
          <p:nvPr/>
        </p:nvCxnSpPr>
        <p:spPr>
          <a:xfrm>
            <a:off x="5105400" y="990600"/>
            <a:ext cx="1213785" cy="979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454229">
            <a:off x="4985396" y="1263473"/>
            <a:ext cx="1890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 điểm du </a:t>
            </a:r>
            <a:r>
              <a:rPr lang="en-US" sz="1600" err="1" smtClean="0"/>
              <a:t>lịch</a:t>
            </a:r>
            <a:endParaRPr lang="vi-VN" sz="160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6210300" y="4000499"/>
            <a:ext cx="144780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1200" y="3651647"/>
            <a:ext cx="1371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/>
              <a:t>TT tour đã </a:t>
            </a:r>
            <a:r>
              <a:rPr lang="en-US" sz="1700" err="1" smtClean="0"/>
              <a:t>thiết</a:t>
            </a:r>
            <a:r>
              <a:rPr lang="en-US" sz="1700" smtClean="0"/>
              <a:t> </a:t>
            </a:r>
            <a:r>
              <a:rPr lang="en-US" sz="1700" err="1" smtClean="0"/>
              <a:t>kế</a:t>
            </a:r>
            <a:r>
              <a:rPr lang="en-US" sz="1700" smtClean="0"/>
              <a:t> </a:t>
            </a:r>
            <a:r>
              <a:rPr lang="en-US" sz="1700" err="1" smtClean="0"/>
              <a:t>lại</a:t>
            </a:r>
            <a:endParaRPr lang="en-US" sz="1700" smtClean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9600" y="19050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-151606" y="2667000"/>
            <a:ext cx="152320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8200" y="1524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TT </a:t>
            </a:r>
            <a:r>
              <a:rPr lang="en-US" err="1" smtClean="0"/>
              <a:t>đặt</a:t>
            </a:r>
            <a:r>
              <a:rPr lang="en-US" smtClean="0"/>
              <a:t> tour</a:t>
            </a:r>
            <a:endParaRPr lang="vi-VN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2932906" y="3924300"/>
            <a:ext cx="16009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76800" y="54102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 đặt tour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3000" y="60960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  </a:t>
            </a:r>
            <a:r>
              <a:rPr lang="en-US" sz="1600" err="1" smtClean="0"/>
              <a:t>đặt</a:t>
            </a:r>
            <a:r>
              <a:rPr lang="en-US" sz="1600" smtClean="0"/>
              <a:t> tour  </a:t>
            </a:r>
          </a:p>
        </p:txBody>
      </p:sp>
      <p:sp>
        <p:nvSpPr>
          <p:cNvPr id="25" name="Oval 24"/>
          <p:cNvSpPr/>
          <p:nvPr/>
        </p:nvSpPr>
        <p:spPr>
          <a:xfrm>
            <a:off x="685800" y="4648200"/>
            <a:ext cx="1524000" cy="13716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3.5 </a:t>
            </a:r>
          </a:p>
          <a:p>
            <a:pPr algn="ctr"/>
            <a:r>
              <a:rPr lang="en-US" sz="2000" b="1" smtClean="0"/>
              <a:t>Ghi </a:t>
            </a:r>
            <a:r>
              <a:rPr lang="en-US" sz="2000" b="1" err="1" smtClean="0"/>
              <a:t>sổ</a:t>
            </a:r>
            <a:r>
              <a:rPr lang="en-US" sz="2000" b="1" smtClean="0"/>
              <a:t> </a:t>
            </a:r>
            <a:r>
              <a:rPr lang="en-US" sz="2000" b="1" err="1" smtClean="0"/>
              <a:t>dịch</a:t>
            </a:r>
            <a:r>
              <a:rPr lang="en-US" sz="2000" b="1" smtClean="0"/>
              <a:t> </a:t>
            </a:r>
            <a:r>
              <a:rPr lang="en-US" sz="2000" b="1" err="1" smtClean="0"/>
              <a:t>vụ</a:t>
            </a:r>
            <a:endParaRPr lang="vi-VN" sz="2000" b="1"/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914401" y="3124199"/>
            <a:ext cx="60960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19200" y="2817812"/>
            <a:ext cx="167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4400" y="2438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  TT phản hồi</a:t>
            </a:r>
            <a:endParaRPr lang="vi-VN"/>
          </a:p>
        </p:txBody>
      </p:sp>
      <p:sp>
        <p:nvSpPr>
          <p:cNvPr id="51" name="Rectangle 50"/>
          <p:cNvSpPr/>
          <p:nvPr/>
        </p:nvSpPr>
        <p:spPr>
          <a:xfrm>
            <a:off x="7696200" y="3429000"/>
            <a:ext cx="990600" cy="8172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Khách</a:t>
            </a:r>
            <a:endParaRPr lang="vi-VN"/>
          </a:p>
        </p:txBody>
      </p:sp>
      <p:cxnSp>
        <p:nvCxnSpPr>
          <p:cNvPr id="53" name="Straight Arrow Connector 52"/>
          <p:cNvCxnSpPr/>
          <p:nvPr/>
        </p:nvCxnSpPr>
        <p:spPr>
          <a:xfrm rot="16200000" flipV="1">
            <a:off x="8039101" y="4838698"/>
            <a:ext cx="1143001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43800" y="46482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 smtClean="0"/>
              <a:t>Thông</a:t>
            </a:r>
            <a:r>
              <a:rPr lang="en-US" sz="1600" smtClean="0"/>
              <a:t> tin                  </a:t>
            </a:r>
            <a:r>
              <a:rPr lang="en-US" sz="1600" err="1" smtClean="0"/>
              <a:t>thiết</a:t>
            </a:r>
            <a:r>
              <a:rPr lang="en-US" sz="1600" smtClean="0"/>
              <a:t> </a:t>
            </a:r>
            <a:r>
              <a:rPr lang="en-US" sz="1600" err="1" smtClean="0"/>
              <a:t>kế</a:t>
            </a:r>
            <a:r>
              <a:rPr lang="en-US" sz="1600" smtClean="0"/>
              <a:t> </a:t>
            </a:r>
            <a:r>
              <a:rPr lang="en-US" sz="1600" err="1" smtClean="0"/>
              <a:t>lại</a:t>
            </a:r>
            <a:endParaRPr lang="en-US" sz="1600" smtClean="0"/>
          </a:p>
        </p:txBody>
      </p:sp>
      <p:cxnSp>
        <p:nvCxnSpPr>
          <p:cNvPr id="59" name="Straight Connector 58"/>
          <p:cNvCxnSpPr>
            <a:stCxn id="5" idx="6"/>
          </p:cNvCxnSpPr>
          <p:nvPr/>
        </p:nvCxnSpPr>
        <p:spPr>
          <a:xfrm>
            <a:off x="7696200" y="5410200"/>
            <a:ext cx="914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>
            <a:off x="4953000" y="5410200"/>
            <a:ext cx="1143000" cy="4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33800" y="34290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TT </a:t>
            </a:r>
          </a:p>
          <a:p>
            <a:r>
              <a:rPr lang="en-US" err="1" smtClean="0"/>
              <a:t>đặt</a:t>
            </a:r>
            <a:r>
              <a:rPr lang="en-US" smtClean="0"/>
              <a:t> </a:t>
            </a:r>
          </a:p>
          <a:p>
            <a:r>
              <a:rPr lang="en-US" smtClean="0"/>
              <a:t>tour 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2362200" y="6400800"/>
            <a:ext cx="1371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1773734">
            <a:off x="1901871" y="421930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Hợp</a:t>
            </a:r>
            <a:r>
              <a:rPr lang="en-US" smtClean="0"/>
              <a:t> </a:t>
            </a:r>
            <a:r>
              <a:rPr lang="en-US" err="1" smtClean="0"/>
              <a:t>đồng</a:t>
            </a:r>
            <a:endParaRPr lang="en-US" smtClean="0"/>
          </a:p>
        </p:txBody>
      </p:sp>
      <p:sp>
        <p:nvSpPr>
          <p:cNvPr id="81" name="TextBox 80"/>
          <p:cNvSpPr txBox="1"/>
          <p:nvPr/>
        </p:nvSpPr>
        <p:spPr>
          <a:xfrm>
            <a:off x="2514600" y="640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 smtClean="0"/>
              <a:t>Sổ</a:t>
            </a:r>
            <a:r>
              <a:rPr lang="en-US" b="1" smtClean="0"/>
              <a:t> </a:t>
            </a:r>
            <a:r>
              <a:rPr lang="en-US" b="1" err="1" smtClean="0"/>
              <a:t>dịch</a:t>
            </a:r>
            <a:r>
              <a:rPr lang="en-US" b="1" smtClean="0"/>
              <a:t> </a:t>
            </a:r>
            <a:r>
              <a:rPr lang="en-US" b="1" err="1" smtClean="0"/>
              <a:t>vụ</a:t>
            </a:r>
            <a:endParaRPr lang="en-US" b="1" smtClean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905000" y="59436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" idx="2"/>
            <a:endCxn id="25" idx="6"/>
          </p:cNvCxnSpPr>
          <p:nvPr/>
        </p:nvCxnSpPr>
        <p:spPr>
          <a:xfrm rot="10800000">
            <a:off x="2209800" y="5334000"/>
            <a:ext cx="11430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286000" y="51816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 </a:t>
            </a:r>
          </a:p>
          <a:p>
            <a:r>
              <a:rPr lang="en-US" sz="1600" smtClean="0"/>
              <a:t>TT đặt tour </a:t>
            </a:r>
          </a:p>
        </p:txBody>
      </p:sp>
      <p:cxnSp>
        <p:nvCxnSpPr>
          <p:cNvPr id="72" name="Straight Arrow Connector 71"/>
          <p:cNvCxnSpPr>
            <a:endCxn id="8" idx="3"/>
          </p:cNvCxnSpPr>
          <p:nvPr/>
        </p:nvCxnSpPr>
        <p:spPr>
          <a:xfrm rot="10800000">
            <a:off x="1293960" y="3890434"/>
            <a:ext cx="2135040" cy="11387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391400" y="1066800"/>
            <a:ext cx="1066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15200" y="6974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</a:t>
            </a:r>
            <a:r>
              <a:rPr lang="en-US" b="1" smtClean="0"/>
              <a:t>Dịch vụ</a:t>
            </a:r>
            <a:endParaRPr lang="vi-VN" b="1"/>
          </a:p>
        </p:txBody>
      </p:sp>
      <p:cxnSp>
        <p:nvCxnSpPr>
          <p:cNvPr id="65" name="Straight Connector 64"/>
          <p:cNvCxnSpPr/>
          <p:nvPr/>
        </p:nvCxnSpPr>
        <p:spPr>
          <a:xfrm>
            <a:off x="7467600" y="685800"/>
            <a:ext cx="9209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7353301" y="1333499"/>
            <a:ext cx="1066800" cy="685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8221920">
            <a:off x="6999910" y="1092144"/>
            <a:ext cx="1890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 dịch vụ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57600" y="606224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Hợp đồng 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953000" y="640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Hợp đồng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343400" y="60198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029200" y="6780212"/>
            <a:ext cx="1066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029200" y="6400800"/>
            <a:ext cx="1066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362200" y="95684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TTKH 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09600" y="838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Khách hàng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 rot="10800000">
            <a:off x="2057400" y="1066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85800" y="1217612"/>
            <a:ext cx="1219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85800" y="838200"/>
            <a:ext cx="1219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14400" y="2362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 flipH="1" flipV="1">
            <a:off x="381000" y="2895600"/>
            <a:ext cx="1066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990600" y="205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TT Khách hàng</a:t>
            </a:r>
            <a:endParaRPr lang="vi-VN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91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7030A0"/>
                </a:solidFill>
              </a:rPr>
              <a:t>Sơ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đồ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phân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rã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mức</a:t>
            </a:r>
            <a:r>
              <a:rPr lang="en-US" dirty="0">
                <a:solidFill>
                  <a:srgbClr val="7030A0"/>
                </a:solidFill>
              </a:rPr>
              <a:t> 1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1.4 </a:t>
            </a:r>
            <a:r>
              <a:rPr lang="en-US" dirty="0">
                <a:solidFill>
                  <a:srgbClr val="7030A0"/>
                </a:solidFill>
              </a:rPr>
              <a:t>- </a:t>
            </a:r>
            <a:r>
              <a:rPr lang="en-US" dirty="0" err="1" smtClean="0">
                <a:solidFill>
                  <a:srgbClr val="7030A0"/>
                </a:solidFill>
              </a:rPr>
              <a:t>Điều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hành</a:t>
            </a:r>
            <a:r>
              <a:rPr lang="en-US" dirty="0" smtClean="0">
                <a:solidFill>
                  <a:srgbClr val="7030A0"/>
                </a:solidFill>
              </a:rPr>
              <a:t> tour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676400"/>
            <a:ext cx="1948220" cy="15841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4.1</a:t>
            </a:r>
          </a:p>
          <a:p>
            <a:pPr algn="ctr"/>
            <a:r>
              <a:rPr lang="en-US" sz="2000" b="1" err="1" smtClean="0"/>
              <a:t>Lựa</a:t>
            </a:r>
            <a:r>
              <a:rPr lang="en-US" sz="2000" b="1" smtClean="0"/>
              <a:t> </a:t>
            </a:r>
            <a:r>
              <a:rPr lang="en-US" sz="2000" b="1" err="1" smtClean="0"/>
              <a:t>chọn</a:t>
            </a:r>
            <a:r>
              <a:rPr lang="en-US" sz="2000" b="1" smtClean="0"/>
              <a:t> </a:t>
            </a:r>
            <a:r>
              <a:rPr lang="en-US" sz="2000" b="1" err="1" smtClean="0"/>
              <a:t>hướng</a:t>
            </a:r>
            <a:r>
              <a:rPr lang="en-US" sz="2000" b="1" smtClean="0"/>
              <a:t> </a:t>
            </a:r>
            <a:r>
              <a:rPr lang="en-US" sz="2000" b="1" err="1" smtClean="0"/>
              <a:t>dẫn</a:t>
            </a:r>
            <a:r>
              <a:rPr lang="en-US" sz="2000" b="1" smtClean="0"/>
              <a:t> </a:t>
            </a:r>
            <a:r>
              <a:rPr lang="en-US" sz="2000" b="1" err="1" smtClean="0"/>
              <a:t>viên</a:t>
            </a:r>
            <a:endParaRPr lang="vi-VN" sz="2000" b="1"/>
          </a:p>
        </p:txBody>
      </p:sp>
      <p:sp>
        <p:nvSpPr>
          <p:cNvPr id="5" name="Oval 4"/>
          <p:cNvSpPr/>
          <p:nvPr/>
        </p:nvSpPr>
        <p:spPr>
          <a:xfrm>
            <a:off x="2895600" y="4038600"/>
            <a:ext cx="1905000" cy="16089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4.3</a:t>
            </a:r>
          </a:p>
          <a:p>
            <a:pPr algn="ctr"/>
            <a:r>
              <a:rPr lang="en-US" sz="2000" b="1" err="1" smtClean="0"/>
              <a:t>Lập</a:t>
            </a:r>
            <a:r>
              <a:rPr lang="en-US" sz="2000" b="1" smtClean="0"/>
              <a:t> </a:t>
            </a:r>
            <a:r>
              <a:rPr lang="en-US" sz="2000" b="1" err="1" smtClean="0"/>
              <a:t>báo</a:t>
            </a:r>
            <a:r>
              <a:rPr lang="en-US" sz="2000" b="1" smtClean="0"/>
              <a:t> </a:t>
            </a:r>
            <a:r>
              <a:rPr lang="en-US" sz="2000" b="1" err="1" smtClean="0"/>
              <a:t>cáo</a:t>
            </a:r>
            <a:r>
              <a:rPr lang="en-US" sz="2000" b="1" smtClean="0"/>
              <a:t> </a:t>
            </a:r>
            <a:r>
              <a:rPr lang="en-US" sz="2000" b="1" err="1" smtClean="0"/>
              <a:t>kết</a:t>
            </a:r>
            <a:r>
              <a:rPr lang="en-US" sz="2000" b="1" smtClean="0"/>
              <a:t> </a:t>
            </a:r>
            <a:r>
              <a:rPr lang="en-US" sz="2000" b="1" err="1" smtClean="0"/>
              <a:t>thúc</a:t>
            </a:r>
            <a:r>
              <a:rPr lang="en-US" sz="2000" b="1" smtClean="0"/>
              <a:t> tour</a:t>
            </a:r>
            <a:endParaRPr lang="vi-VN" sz="2000" b="1"/>
          </a:p>
        </p:txBody>
      </p:sp>
      <p:sp>
        <p:nvSpPr>
          <p:cNvPr id="7" name="Oval 6"/>
          <p:cNvSpPr/>
          <p:nvPr/>
        </p:nvSpPr>
        <p:spPr>
          <a:xfrm>
            <a:off x="6096000" y="1600200"/>
            <a:ext cx="2057400" cy="16381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4.2 Theo </a:t>
            </a:r>
            <a:r>
              <a:rPr lang="en-US" sz="2000" b="1" err="1" smtClean="0"/>
              <a:t>dõi</a:t>
            </a:r>
            <a:r>
              <a:rPr lang="en-US" sz="2000" b="1" smtClean="0"/>
              <a:t> </a:t>
            </a:r>
            <a:r>
              <a:rPr lang="en-US" sz="2000" b="1" err="1" smtClean="0"/>
              <a:t>hành</a:t>
            </a:r>
            <a:r>
              <a:rPr lang="en-US" sz="2000" b="1" smtClean="0"/>
              <a:t> </a:t>
            </a:r>
            <a:r>
              <a:rPr lang="en-US" sz="2000" b="1" err="1" smtClean="0"/>
              <a:t>trình</a:t>
            </a:r>
            <a:endParaRPr lang="vi-VN" sz="2000" b="1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419600" y="914400"/>
            <a:ext cx="1676400" cy="2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43400" y="1369367"/>
            <a:ext cx="18288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07810" y="937318"/>
            <a:ext cx="221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  </a:t>
            </a:r>
            <a:r>
              <a:rPr lang="en-US" b="1" err="1" smtClean="0"/>
              <a:t>Hướng</a:t>
            </a:r>
            <a:r>
              <a:rPr lang="en-US" b="1" smtClean="0"/>
              <a:t> </a:t>
            </a:r>
            <a:r>
              <a:rPr lang="en-US" b="1" err="1" smtClean="0"/>
              <a:t>dẫn</a:t>
            </a:r>
            <a:r>
              <a:rPr lang="en-US" b="1" smtClean="0"/>
              <a:t> </a:t>
            </a:r>
            <a:r>
              <a:rPr lang="en-US" b="1" err="1" smtClean="0"/>
              <a:t>viên</a:t>
            </a:r>
            <a:endParaRPr lang="vi-VN" b="1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V="1">
            <a:off x="2667000" y="1295400"/>
            <a:ext cx="1600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9517566">
            <a:off x="2512877" y="1172044"/>
            <a:ext cx="1890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 smtClean="0"/>
              <a:t>Thông</a:t>
            </a:r>
            <a:r>
              <a:rPr lang="en-US" sz="1600" smtClean="0"/>
              <a:t> tin </a:t>
            </a:r>
          </a:p>
          <a:p>
            <a:r>
              <a:rPr lang="en-US" sz="1600" err="1" smtClean="0"/>
              <a:t>Hướng</a:t>
            </a:r>
            <a:r>
              <a:rPr lang="en-US" sz="1600" smtClean="0"/>
              <a:t> </a:t>
            </a:r>
            <a:r>
              <a:rPr lang="en-US" sz="1600" err="1" smtClean="0"/>
              <a:t>dẫn</a:t>
            </a:r>
            <a:r>
              <a:rPr lang="en-US" sz="1600" smtClean="0"/>
              <a:t> </a:t>
            </a:r>
            <a:r>
              <a:rPr lang="en-US" sz="1600" err="1" smtClean="0"/>
              <a:t>viên</a:t>
            </a:r>
            <a:endParaRPr lang="vi-VN" sz="160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6267452" y="3943350"/>
            <a:ext cx="1371599" cy="38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43600" y="35446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TT </a:t>
            </a:r>
            <a:r>
              <a:rPr lang="en-US" err="1" smtClean="0"/>
              <a:t>hành</a:t>
            </a:r>
            <a:r>
              <a:rPr lang="en-US" smtClean="0"/>
              <a:t> trình tour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724400" y="52578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53000" y="46730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Bản báo </a:t>
            </a:r>
            <a:r>
              <a:rPr lang="en-US" sz="1600" err="1" smtClean="0"/>
              <a:t>cáo</a:t>
            </a:r>
            <a:r>
              <a:rPr lang="en-US" sz="1600" smtClean="0"/>
              <a:t> </a:t>
            </a:r>
            <a:r>
              <a:rPr lang="en-US" sz="1600" err="1" smtClean="0"/>
              <a:t>kết</a:t>
            </a:r>
            <a:r>
              <a:rPr lang="en-US" sz="1600" smtClean="0"/>
              <a:t> </a:t>
            </a:r>
            <a:r>
              <a:rPr lang="en-US" sz="1600" err="1" smtClean="0"/>
              <a:t>thúc</a:t>
            </a:r>
            <a:r>
              <a:rPr lang="en-US" sz="1600" smtClean="0"/>
              <a:t> tour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77000" y="4648200"/>
            <a:ext cx="1522560" cy="11688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err="1" smtClean="0"/>
              <a:t>Bộ</a:t>
            </a:r>
            <a:r>
              <a:rPr lang="en-US" sz="2000" smtClean="0"/>
              <a:t> </a:t>
            </a:r>
            <a:r>
              <a:rPr lang="en-US" sz="2000" err="1" smtClean="0"/>
              <a:t>phận</a:t>
            </a:r>
            <a:r>
              <a:rPr lang="en-US" sz="2000" smtClean="0"/>
              <a:t> </a:t>
            </a:r>
            <a:r>
              <a:rPr lang="en-US" sz="2000" err="1" smtClean="0"/>
              <a:t>quản</a:t>
            </a:r>
            <a:r>
              <a:rPr lang="en-US" sz="2000" smtClean="0"/>
              <a:t> </a:t>
            </a:r>
            <a:r>
              <a:rPr lang="en-US" sz="2000" err="1" smtClean="0"/>
              <a:t>lý</a:t>
            </a:r>
            <a:endParaRPr lang="vi-VN" sz="2000"/>
          </a:p>
        </p:txBody>
      </p:sp>
      <p:cxnSp>
        <p:nvCxnSpPr>
          <p:cNvPr id="41" name="Straight Arrow Connector 40"/>
          <p:cNvCxnSpPr/>
          <p:nvPr/>
        </p:nvCxnSpPr>
        <p:spPr>
          <a:xfrm rot="10800000" flipV="1">
            <a:off x="4191000" y="2743200"/>
            <a:ext cx="2053896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62400" y="30728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 smtClean="0"/>
              <a:t>Thông</a:t>
            </a:r>
            <a:r>
              <a:rPr lang="en-US" sz="1600" smtClean="0"/>
              <a:t> tin </a:t>
            </a:r>
            <a:r>
              <a:rPr lang="en-US" sz="1600" err="1" smtClean="0"/>
              <a:t>hành</a:t>
            </a:r>
            <a:r>
              <a:rPr lang="en-US" sz="1600" smtClean="0"/>
              <a:t> </a:t>
            </a:r>
            <a:r>
              <a:rPr lang="en-US" sz="1600" err="1" smtClean="0"/>
              <a:t>trình</a:t>
            </a:r>
            <a:endParaRPr lang="en-US" sz="1600" smtClean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743200" y="2514600"/>
            <a:ext cx="32766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352800" y="1828800"/>
            <a:ext cx="2195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     </a:t>
            </a:r>
          </a:p>
          <a:p>
            <a:r>
              <a:rPr lang="en-US" smtClean="0"/>
              <a:t>TT Hướng </a:t>
            </a:r>
            <a:r>
              <a:rPr lang="en-US" err="1" smtClean="0"/>
              <a:t>dẫn</a:t>
            </a:r>
            <a:r>
              <a:rPr lang="en-US" smtClean="0"/>
              <a:t> </a:t>
            </a:r>
            <a:r>
              <a:rPr lang="en-US" err="1" smtClean="0"/>
              <a:t>viên</a:t>
            </a:r>
            <a:endParaRPr lang="vi-VN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6200" y="4645212"/>
            <a:ext cx="1447800" cy="2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" y="5029200"/>
            <a:ext cx="1447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76200" y="4659868"/>
            <a:ext cx="221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  Bản báo cáo</a:t>
            </a:r>
            <a:endParaRPr lang="vi-VN" b="1"/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1524000" y="4876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00200" y="42920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Bản báo </a:t>
            </a:r>
            <a:r>
              <a:rPr lang="en-US" sz="1600" err="1" smtClean="0"/>
              <a:t>cáo</a:t>
            </a:r>
            <a:r>
              <a:rPr lang="en-US" sz="1600" smtClean="0"/>
              <a:t> </a:t>
            </a:r>
            <a:r>
              <a:rPr lang="en-US" sz="1600" err="1" smtClean="0"/>
              <a:t>kết</a:t>
            </a:r>
            <a:r>
              <a:rPr lang="en-US" sz="1600" smtClean="0"/>
              <a:t> </a:t>
            </a:r>
            <a:r>
              <a:rPr lang="en-US" sz="1600" err="1" smtClean="0"/>
              <a:t>thúc</a:t>
            </a:r>
            <a:r>
              <a:rPr lang="en-US" sz="1600" smtClean="0"/>
              <a:t> tour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6743701" y="3924301"/>
            <a:ext cx="129539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15200" y="3494782"/>
            <a:ext cx="106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 yêu cầu báo cáo hành trình tour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7030A0"/>
                </a:solidFill>
              </a:rPr>
              <a:t>Sơ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đồ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phân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rã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mức</a:t>
            </a:r>
            <a:r>
              <a:rPr lang="en-US" dirty="0">
                <a:solidFill>
                  <a:srgbClr val="7030A0"/>
                </a:solidFill>
              </a:rPr>
              <a:t> 1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1.5 </a:t>
            </a:r>
            <a:r>
              <a:rPr lang="en-US" dirty="0">
                <a:solidFill>
                  <a:srgbClr val="7030A0"/>
                </a:solidFill>
              </a:rPr>
              <a:t>- </a:t>
            </a:r>
            <a:r>
              <a:rPr lang="en-US" dirty="0" err="1" smtClean="0">
                <a:solidFill>
                  <a:srgbClr val="7030A0"/>
                </a:solidFill>
              </a:rPr>
              <a:t>Thanh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toán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09600" y="2819400"/>
            <a:ext cx="2176820" cy="1676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5.1</a:t>
            </a:r>
          </a:p>
          <a:p>
            <a:pPr algn="ctr"/>
            <a:r>
              <a:rPr lang="en-US" sz="2000" b="1" err="1" smtClean="0"/>
              <a:t>Viết</a:t>
            </a:r>
            <a:r>
              <a:rPr lang="en-US" sz="2000" b="1" smtClean="0"/>
              <a:t> </a:t>
            </a:r>
            <a:r>
              <a:rPr lang="en-US" sz="2000" b="1" err="1" smtClean="0"/>
              <a:t>hóa</a:t>
            </a:r>
            <a:r>
              <a:rPr lang="en-US" sz="2000" b="1" smtClean="0"/>
              <a:t> </a:t>
            </a:r>
            <a:r>
              <a:rPr lang="en-US" sz="2000" b="1" err="1" smtClean="0"/>
              <a:t>đơn</a:t>
            </a:r>
            <a:r>
              <a:rPr lang="en-US" sz="2000" b="1" smtClean="0"/>
              <a:t> </a:t>
            </a:r>
            <a:r>
              <a:rPr lang="en-US" sz="2000" b="1" err="1" smtClean="0"/>
              <a:t>thanh</a:t>
            </a:r>
            <a:r>
              <a:rPr lang="en-US" sz="2000" b="1" smtClean="0"/>
              <a:t> </a:t>
            </a:r>
            <a:r>
              <a:rPr lang="en-US" sz="2000" b="1" err="1" smtClean="0"/>
              <a:t>toán</a:t>
            </a:r>
            <a:r>
              <a:rPr lang="en-US" sz="2000" b="1" smtClean="0"/>
              <a:t> 30 %</a:t>
            </a:r>
            <a:endParaRPr lang="vi-VN" sz="2000" b="1"/>
          </a:p>
        </p:txBody>
      </p:sp>
      <p:sp>
        <p:nvSpPr>
          <p:cNvPr id="7" name="Oval 6"/>
          <p:cNvSpPr/>
          <p:nvPr/>
        </p:nvSpPr>
        <p:spPr>
          <a:xfrm>
            <a:off x="6248400" y="2895600"/>
            <a:ext cx="2286000" cy="16381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5.2 </a:t>
            </a:r>
            <a:r>
              <a:rPr lang="en-US" sz="2000" b="1" err="1" smtClean="0"/>
              <a:t>Viết</a:t>
            </a:r>
            <a:r>
              <a:rPr lang="en-US" sz="2000" b="1" smtClean="0"/>
              <a:t> </a:t>
            </a:r>
            <a:r>
              <a:rPr lang="en-US" sz="2000" b="1" err="1" smtClean="0"/>
              <a:t>hóa</a:t>
            </a:r>
            <a:r>
              <a:rPr lang="en-US" sz="2000" b="1" smtClean="0"/>
              <a:t> </a:t>
            </a:r>
            <a:r>
              <a:rPr lang="en-US" sz="2000" b="1" err="1" smtClean="0"/>
              <a:t>đơn</a:t>
            </a:r>
            <a:r>
              <a:rPr lang="en-US" sz="2000" b="1" smtClean="0"/>
              <a:t> </a:t>
            </a:r>
            <a:r>
              <a:rPr lang="en-US" sz="2000" b="1" err="1" smtClean="0"/>
              <a:t>thanh</a:t>
            </a:r>
            <a:r>
              <a:rPr lang="en-US" sz="2000" b="1" smtClean="0"/>
              <a:t> </a:t>
            </a:r>
            <a:r>
              <a:rPr lang="en-US" sz="2000" b="1" err="1" smtClean="0"/>
              <a:t>toán</a:t>
            </a:r>
            <a:r>
              <a:rPr lang="en-US" sz="2000" b="1" smtClean="0"/>
              <a:t> </a:t>
            </a:r>
            <a:r>
              <a:rPr lang="en-US" sz="2000" b="1" err="1" smtClean="0"/>
              <a:t>tiền</a:t>
            </a:r>
            <a:r>
              <a:rPr lang="en-US" sz="2000" b="1" smtClean="0"/>
              <a:t> </a:t>
            </a:r>
            <a:r>
              <a:rPr lang="en-US" sz="2000" b="1" err="1" smtClean="0"/>
              <a:t>còn</a:t>
            </a:r>
            <a:r>
              <a:rPr lang="en-US" sz="2000" b="1" smtClean="0"/>
              <a:t> </a:t>
            </a:r>
            <a:r>
              <a:rPr lang="en-US" sz="2000" b="1" err="1" smtClean="0"/>
              <a:t>lại</a:t>
            </a:r>
            <a:endParaRPr lang="vi-VN" sz="2000" b="1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1828800" y="16764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33800" y="2362200"/>
            <a:ext cx="13019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1400" y="2373868"/>
            <a:ext cx="160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  </a:t>
            </a:r>
            <a:r>
              <a:rPr lang="en-US" b="1" err="1" smtClean="0"/>
              <a:t>Hóa</a:t>
            </a:r>
            <a:r>
              <a:rPr lang="en-US" b="1" smtClean="0"/>
              <a:t> </a:t>
            </a:r>
            <a:r>
              <a:rPr lang="en-US" b="1" err="1" smtClean="0"/>
              <a:t>đơn</a:t>
            </a:r>
            <a:endParaRPr lang="vi-VN" b="1"/>
          </a:p>
        </p:txBody>
      </p:sp>
      <p:cxnSp>
        <p:nvCxnSpPr>
          <p:cNvPr id="29" name="Straight Connector 28"/>
          <p:cNvCxnSpPr/>
          <p:nvPr/>
        </p:nvCxnSpPr>
        <p:spPr>
          <a:xfrm>
            <a:off x="3733800" y="2743200"/>
            <a:ext cx="13019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1"/>
          </p:cNvCxnSpPr>
          <p:nvPr/>
        </p:nvCxnSpPr>
        <p:spPr>
          <a:xfrm flipV="1">
            <a:off x="2667000" y="2573923"/>
            <a:ext cx="914400" cy="638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5029200" y="25908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962400" y="5334000"/>
            <a:ext cx="989160" cy="8640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Khách</a:t>
            </a:r>
            <a:endParaRPr lang="vi-VN"/>
          </a:p>
        </p:txBody>
      </p:sp>
      <p:cxnSp>
        <p:nvCxnSpPr>
          <p:cNvPr id="42" name="Straight Arrow Connector 41"/>
          <p:cNvCxnSpPr>
            <a:endCxn id="40" idx="3"/>
          </p:cNvCxnSpPr>
          <p:nvPr/>
        </p:nvCxnSpPr>
        <p:spPr>
          <a:xfrm rot="10800000" flipV="1">
            <a:off x="4951560" y="4495800"/>
            <a:ext cx="1754040" cy="127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5"/>
            <a:endCxn id="40" idx="1"/>
          </p:cNvCxnSpPr>
          <p:nvPr/>
        </p:nvCxnSpPr>
        <p:spPr>
          <a:xfrm rot="16200000" flipH="1">
            <a:off x="2457141" y="4260788"/>
            <a:ext cx="1515751" cy="1494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725497">
            <a:off x="2455854" y="4651970"/>
            <a:ext cx="160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</a:t>
            </a:r>
            <a:r>
              <a:rPr lang="en-US" err="1" smtClean="0"/>
              <a:t>Hóa</a:t>
            </a:r>
            <a:r>
              <a:rPr lang="en-US" smtClean="0"/>
              <a:t> </a:t>
            </a:r>
            <a:r>
              <a:rPr lang="en-US" err="1" smtClean="0"/>
              <a:t>đơn</a:t>
            </a:r>
            <a:endParaRPr lang="vi-VN"/>
          </a:p>
        </p:txBody>
      </p:sp>
      <p:sp>
        <p:nvSpPr>
          <p:cNvPr id="52" name="TextBox 51"/>
          <p:cNvSpPr txBox="1"/>
          <p:nvPr/>
        </p:nvSpPr>
        <p:spPr>
          <a:xfrm rot="19425533">
            <a:off x="4906705" y="4830121"/>
            <a:ext cx="160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</a:t>
            </a:r>
            <a:r>
              <a:rPr lang="en-US" err="1" smtClean="0"/>
              <a:t>Hóa</a:t>
            </a:r>
            <a:r>
              <a:rPr lang="en-US" smtClean="0"/>
              <a:t> </a:t>
            </a:r>
            <a:r>
              <a:rPr lang="en-US" err="1" smtClean="0"/>
              <a:t>đơn</a:t>
            </a:r>
            <a:endParaRPr lang="vi-VN"/>
          </a:p>
        </p:txBody>
      </p:sp>
      <p:sp>
        <p:nvSpPr>
          <p:cNvPr id="54" name="TextBox 53"/>
          <p:cNvSpPr txBox="1"/>
          <p:nvPr/>
        </p:nvSpPr>
        <p:spPr>
          <a:xfrm rot="19646672">
            <a:off x="1158219" y="1834926"/>
            <a:ext cx="2958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/>
              <a:t>  TT tiền đã thanh </a:t>
            </a:r>
            <a:r>
              <a:rPr lang="en-US" sz="1700" err="1" smtClean="0"/>
              <a:t>toán</a:t>
            </a:r>
            <a:r>
              <a:rPr lang="en-US" sz="1700" smtClean="0"/>
              <a:t> </a:t>
            </a:r>
            <a:endParaRPr lang="vi-VN" sz="1700"/>
          </a:p>
        </p:txBody>
      </p:sp>
      <p:sp>
        <p:nvSpPr>
          <p:cNvPr id="55" name="TextBox 54"/>
          <p:cNvSpPr txBox="1"/>
          <p:nvPr/>
        </p:nvSpPr>
        <p:spPr>
          <a:xfrm>
            <a:off x="3574410" y="1219200"/>
            <a:ext cx="160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 smtClean="0"/>
              <a:t>Sổ</a:t>
            </a:r>
            <a:r>
              <a:rPr lang="en-US" b="1" smtClean="0"/>
              <a:t> </a:t>
            </a:r>
            <a:r>
              <a:rPr lang="en-US" b="1" err="1" smtClean="0"/>
              <a:t>dịch</a:t>
            </a:r>
            <a:r>
              <a:rPr lang="en-US" b="1" smtClean="0"/>
              <a:t> </a:t>
            </a:r>
            <a:r>
              <a:rPr lang="en-US" b="1" err="1" smtClean="0"/>
              <a:t>vụ</a:t>
            </a:r>
            <a:endParaRPr lang="vi-VN" b="1"/>
          </a:p>
        </p:txBody>
      </p:sp>
      <p:cxnSp>
        <p:nvCxnSpPr>
          <p:cNvPr id="57" name="Straight Connector 56"/>
          <p:cNvCxnSpPr/>
          <p:nvPr/>
        </p:nvCxnSpPr>
        <p:spPr>
          <a:xfrm>
            <a:off x="3498210" y="1600200"/>
            <a:ext cx="13019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8210" y="1219200"/>
            <a:ext cx="13019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876800" y="1676400"/>
            <a:ext cx="19050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107459">
            <a:off x="4800633" y="203834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</a:t>
            </a:r>
            <a:r>
              <a:rPr lang="en-US" err="1" smtClean="0"/>
              <a:t>Thông</a:t>
            </a:r>
            <a:r>
              <a:rPr lang="en-US" smtClean="0"/>
              <a:t> tin </a:t>
            </a:r>
            <a:r>
              <a:rPr lang="en-US" err="1" smtClean="0"/>
              <a:t>về</a:t>
            </a:r>
            <a:r>
              <a:rPr lang="en-US" smtClean="0"/>
              <a:t> tour</a:t>
            </a:r>
            <a:endParaRPr lang="vi-VN"/>
          </a:p>
        </p:txBody>
      </p:sp>
      <p:cxnSp>
        <p:nvCxnSpPr>
          <p:cNvPr id="28" name="Straight Arrow Connector 27"/>
          <p:cNvCxnSpPr>
            <a:endCxn id="7" idx="2"/>
          </p:cNvCxnSpPr>
          <p:nvPr/>
        </p:nvCxnSpPr>
        <p:spPr>
          <a:xfrm flipV="1">
            <a:off x="2819400" y="3714691"/>
            <a:ext cx="3429000" cy="19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98777" y="3305485"/>
            <a:ext cx="40354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/>
              <a:t>  </a:t>
            </a:r>
            <a:r>
              <a:rPr lang="en-US" sz="1700" err="1" smtClean="0"/>
              <a:t>Thông</a:t>
            </a:r>
            <a:r>
              <a:rPr lang="en-US" sz="1700" smtClean="0"/>
              <a:t> tin </a:t>
            </a:r>
            <a:r>
              <a:rPr lang="en-US" sz="1700" err="1" smtClean="0"/>
              <a:t>tiền</a:t>
            </a:r>
            <a:r>
              <a:rPr lang="en-US" sz="1700" smtClean="0"/>
              <a:t> </a:t>
            </a:r>
            <a:r>
              <a:rPr lang="en-US" sz="1700" err="1" smtClean="0"/>
              <a:t>đã</a:t>
            </a:r>
            <a:r>
              <a:rPr lang="en-US" sz="1700" smtClean="0"/>
              <a:t> </a:t>
            </a:r>
            <a:r>
              <a:rPr lang="en-US" sz="1700" err="1" smtClean="0"/>
              <a:t>thanh</a:t>
            </a:r>
            <a:r>
              <a:rPr lang="en-US" sz="1700" smtClean="0"/>
              <a:t> </a:t>
            </a:r>
            <a:r>
              <a:rPr lang="en-US" sz="1700" err="1" smtClean="0"/>
              <a:t>toán</a:t>
            </a:r>
            <a:endParaRPr lang="vi-VN" sz="1700"/>
          </a:p>
        </p:txBody>
      </p:sp>
      <p:sp>
        <p:nvSpPr>
          <p:cNvPr id="24" name="TextBox 23"/>
          <p:cNvSpPr txBox="1"/>
          <p:nvPr/>
        </p:nvSpPr>
        <p:spPr>
          <a:xfrm rot="19425533">
            <a:off x="2315906" y="2544121"/>
            <a:ext cx="160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</a:t>
            </a:r>
            <a:r>
              <a:rPr lang="en-US" err="1" smtClean="0"/>
              <a:t>Hóa</a:t>
            </a:r>
            <a:r>
              <a:rPr lang="en-US" smtClean="0"/>
              <a:t> </a:t>
            </a:r>
            <a:r>
              <a:rPr lang="en-US" err="1" smtClean="0"/>
              <a:t>đơn</a:t>
            </a:r>
            <a:endParaRPr lang="vi-VN"/>
          </a:p>
        </p:txBody>
      </p:sp>
      <p:sp>
        <p:nvSpPr>
          <p:cNvPr id="25" name="TextBox 24"/>
          <p:cNvSpPr txBox="1"/>
          <p:nvPr/>
        </p:nvSpPr>
        <p:spPr>
          <a:xfrm rot="1697624">
            <a:off x="5030685" y="2700832"/>
            <a:ext cx="160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</a:t>
            </a:r>
            <a:r>
              <a:rPr lang="en-US" err="1" smtClean="0"/>
              <a:t>Hóa</a:t>
            </a:r>
            <a:r>
              <a:rPr lang="en-US" smtClean="0"/>
              <a:t> </a:t>
            </a:r>
            <a:r>
              <a:rPr lang="en-US" err="1" smtClean="0"/>
              <a:t>đơn</a:t>
            </a:r>
            <a:endParaRPr lang="vi-VN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>
                <a:solidFill>
                  <a:srgbClr val="7030A0"/>
                </a:solidFill>
              </a:rPr>
              <a:t>Sơ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đồ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phân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rã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mức</a:t>
            </a:r>
            <a:r>
              <a:rPr lang="en-US" sz="2800" dirty="0">
                <a:solidFill>
                  <a:srgbClr val="7030A0"/>
                </a:solidFill>
              </a:rPr>
              <a:t> 1 </a:t>
            </a:r>
            <a:br>
              <a:rPr lang="en-US" sz="2800" dirty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1.6 </a:t>
            </a:r>
            <a:r>
              <a:rPr lang="en-US" sz="2800" dirty="0">
                <a:solidFill>
                  <a:srgbClr val="7030A0"/>
                </a:solidFill>
              </a:rPr>
              <a:t>- </a:t>
            </a:r>
            <a:r>
              <a:rPr lang="en-US" sz="2800" dirty="0" err="1" smtClean="0">
                <a:solidFill>
                  <a:srgbClr val="7030A0"/>
                </a:solidFill>
              </a:rPr>
              <a:t>Đánh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giá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dịch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vụ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057400" y="1066800"/>
            <a:ext cx="1981200" cy="15841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6.1</a:t>
            </a:r>
          </a:p>
          <a:p>
            <a:pPr algn="ctr"/>
            <a:r>
              <a:rPr lang="en-US" sz="2000" b="1" err="1" smtClean="0"/>
              <a:t>Gửi</a:t>
            </a:r>
            <a:r>
              <a:rPr lang="en-US" sz="2000" b="1" smtClean="0"/>
              <a:t> </a:t>
            </a:r>
            <a:r>
              <a:rPr lang="en-US" sz="2000" b="1" err="1" smtClean="0"/>
              <a:t>phiếu</a:t>
            </a:r>
            <a:r>
              <a:rPr lang="en-US" sz="2000" b="1" smtClean="0"/>
              <a:t> </a:t>
            </a:r>
            <a:r>
              <a:rPr lang="en-US" sz="2000" b="1" err="1" smtClean="0"/>
              <a:t>đánh</a:t>
            </a:r>
            <a:r>
              <a:rPr lang="en-US" sz="2000" b="1" smtClean="0"/>
              <a:t> </a:t>
            </a:r>
            <a:r>
              <a:rPr lang="en-US" sz="2000" b="1" err="1" smtClean="0"/>
              <a:t>giá</a:t>
            </a:r>
            <a:endParaRPr lang="vi-VN" sz="2000" b="1"/>
          </a:p>
        </p:txBody>
      </p:sp>
      <p:sp>
        <p:nvSpPr>
          <p:cNvPr id="5" name="Oval 4"/>
          <p:cNvSpPr/>
          <p:nvPr/>
        </p:nvSpPr>
        <p:spPr>
          <a:xfrm>
            <a:off x="5410200" y="4572000"/>
            <a:ext cx="1800682" cy="15327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6.3</a:t>
            </a:r>
          </a:p>
          <a:p>
            <a:pPr algn="ctr"/>
            <a:r>
              <a:rPr lang="en-US" sz="2000" b="1" err="1" smtClean="0"/>
              <a:t>Phản</a:t>
            </a:r>
            <a:r>
              <a:rPr lang="en-US" sz="2000" b="1" smtClean="0"/>
              <a:t> </a:t>
            </a:r>
            <a:r>
              <a:rPr lang="en-US" sz="2000" b="1" err="1" smtClean="0"/>
              <a:t>hồi</a:t>
            </a:r>
            <a:r>
              <a:rPr lang="en-US" sz="2000" b="1" smtClean="0"/>
              <a:t> </a:t>
            </a:r>
            <a:r>
              <a:rPr lang="en-US" sz="2000" b="1" err="1" smtClean="0"/>
              <a:t>khách</a:t>
            </a:r>
            <a:r>
              <a:rPr lang="en-US" sz="2000" b="1" smtClean="0"/>
              <a:t> </a:t>
            </a:r>
            <a:r>
              <a:rPr lang="en-US" sz="2000" b="1" err="1" smtClean="0"/>
              <a:t>hàng</a:t>
            </a:r>
            <a:endParaRPr lang="vi-VN" sz="2000" b="1"/>
          </a:p>
        </p:txBody>
      </p:sp>
      <p:sp>
        <p:nvSpPr>
          <p:cNvPr id="6" name="Oval 5"/>
          <p:cNvSpPr/>
          <p:nvPr/>
        </p:nvSpPr>
        <p:spPr>
          <a:xfrm>
            <a:off x="2362200" y="4495800"/>
            <a:ext cx="1719620" cy="165618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6.4 </a:t>
            </a:r>
            <a:r>
              <a:rPr lang="en-US" sz="2000" b="1" err="1" smtClean="0"/>
              <a:t>Viết</a:t>
            </a:r>
            <a:r>
              <a:rPr lang="en-US" sz="2000" b="1" smtClean="0"/>
              <a:t> </a:t>
            </a:r>
            <a:r>
              <a:rPr lang="en-US" sz="2000" b="1" err="1" smtClean="0"/>
              <a:t>phiếu</a:t>
            </a:r>
            <a:r>
              <a:rPr lang="en-US" sz="2000" b="1" smtClean="0"/>
              <a:t> chi </a:t>
            </a:r>
            <a:r>
              <a:rPr lang="en-US" sz="2000" b="1" err="1" smtClean="0"/>
              <a:t>bồi</a:t>
            </a:r>
            <a:r>
              <a:rPr lang="en-US" sz="2000" b="1" smtClean="0"/>
              <a:t> </a:t>
            </a:r>
            <a:r>
              <a:rPr lang="en-US" sz="2000" b="1" err="1" smtClean="0"/>
              <a:t>thường</a:t>
            </a:r>
            <a:endParaRPr lang="vi-VN" sz="2000" b="1"/>
          </a:p>
        </p:txBody>
      </p:sp>
      <p:sp>
        <p:nvSpPr>
          <p:cNvPr id="7" name="Oval 6"/>
          <p:cNvSpPr/>
          <p:nvPr/>
        </p:nvSpPr>
        <p:spPr>
          <a:xfrm>
            <a:off x="5638800" y="1066800"/>
            <a:ext cx="1828800" cy="16381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6.2 </a:t>
            </a:r>
            <a:r>
              <a:rPr lang="en-US" sz="2000" b="1" err="1" smtClean="0"/>
              <a:t>Xử</a:t>
            </a:r>
            <a:r>
              <a:rPr lang="en-US" sz="2000" b="1" smtClean="0"/>
              <a:t> </a:t>
            </a:r>
            <a:r>
              <a:rPr lang="en-US" sz="2000" b="1" err="1" smtClean="0"/>
              <a:t>lý</a:t>
            </a:r>
            <a:r>
              <a:rPr lang="en-US" sz="2000" b="1" smtClean="0"/>
              <a:t> </a:t>
            </a:r>
            <a:r>
              <a:rPr lang="en-US" sz="2000" b="1" err="1" smtClean="0"/>
              <a:t>yêu</a:t>
            </a:r>
            <a:r>
              <a:rPr lang="en-US" sz="2000" b="1" smtClean="0"/>
              <a:t> </a:t>
            </a:r>
            <a:r>
              <a:rPr lang="en-US" sz="2000" b="1" err="1" smtClean="0"/>
              <a:t>cầu</a:t>
            </a:r>
            <a:endParaRPr lang="vi-VN" sz="2000" b="1"/>
          </a:p>
        </p:txBody>
      </p:sp>
      <p:sp>
        <p:nvSpPr>
          <p:cNvPr id="8" name="Rectangle 7"/>
          <p:cNvSpPr/>
          <p:nvPr/>
        </p:nvSpPr>
        <p:spPr>
          <a:xfrm>
            <a:off x="304800" y="3458386"/>
            <a:ext cx="98916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Khách</a:t>
            </a:r>
            <a:endParaRPr lang="vi-VN"/>
          </a:p>
        </p:txBody>
      </p:sp>
      <p:cxnSp>
        <p:nvCxnSpPr>
          <p:cNvPr id="9" name="Straight Arrow Connector 8"/>
          <p:cNvCxnSpPr>
            <a:stCxn id="4" idx="6"/>
            <a:endCxn id="7" idx="2"/>
          </p:cNvCxnSpPr>
          <p:nvPr/>
        </p:nvCxnSpPr>
        <p:spPr>
          <a:xfrm>
            <a:off x="4038600" y="1858888"/>
            <a:ext cx="1600200" cy="27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1320225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 </a:t>
            </a:r>
            <a:r>
              <a:rPr lang="en-US" sz="1600" err="1" smtClean="0"/>
              <a:t>đánh</a:t>
            </a:r>
            <a:r>
              <a:rPr lang="en-US" sz="1600" smtClean="0"/>
              <a:t> </a:t>
            </a:r>
            <a:r>
              <a:rPr lang="en-US" sz="1600" err="1" smtClean="0"/>
              <a:t>giá</a:t>
            </a:r>
            <a:r>
              <a:rPr lang="en-US" sz="1600" smtClean="0"/>
              <a:t> </a:t>
            </a:r>
            <a:r>
              <a:rPr lang="en-US" sz="1600" err="1" smtClean="0"/>
              <a:t>của</a:t>
            </a:r>
            <a:r>
              <a:rPr lang="en-US" sz="1600" smtClean="0"/>
              <a:t> </a:t>
            </a:r>
            <a:r>
              <a:rPr lang="en-US" sz="1600" err="1" smtClean="0"/>
              <a:t>khách</a:t>
            </a:r>
            <a:r>
              <a:rPr lang="en-US" sz="1600" smtClean="0"/>
              <a:t> </a:t>
            </a:r>
            <a:r>
              <a:rPr lang="en-US" sz="1600" err="1" smtClean="0"/>
              <a:t>hàng</a:t>
            </a:r>
            <a:endParaRPr lang="vi-VN" sz="16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" y="5257800"/>
            <a:ext cx="1752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4"/>
          </p:cNvCxnSpPr>
          <p:nvPr/>
        </p:nvCxnSpPr>
        <p:spPr>
          <a:xfrm rot="5400000">
            <a:off x="5581591" y="3676590"/>
            <a:ext cx="194321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34000" y="31242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 </a:t>
            </a:r>
            <a:r>
              <a:rPr lang="en-US" sz="1600" err="1" smtClean="0"/>
              <a:t>phản</a:t>
            </a:r>
            <a:r>
              <a:rPr lang="en-US" sz="1600" smtClean="0"/>
              <a:t> </a:t>
            </a:r>
            <a:r>
              <a:rPr lang="en-US" sz="1600" err="1" smtClean="0"/>
              <a:t>hồi</a:t>
            </a:r>
            <a:r>
              <a:rPr lang="en-US" sz="1600" smtClean="0"/>
              <a:t> </a:t>
            </a:r>
            <a:r>
              <a:rPr lang="en-US" sz="1600" err="1" smtClean="0"/>
              <a:t>khách</a:t>
            </a:r>
            <a:r>
              <a:rPr lang="en-US" sz="1600" smtClean="0"/>
              <a:t> </a:t>
            </a:r>
            <a:r>
              <a:rPr lang="en-US" sz="1600" err="1" smtClean="0"/>
              <a:t>hàng</a:t>
            </a:r>
            <a:endParaRPr lang="vi-VN" sz="160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" y="1905000"/>
            <a:ext cx="137160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5800" y="1295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 smtClean="0"/>
              <a:t>Phiếu</a:t>
            </a:r>
            <a:r>
              <a:rPr lang="en-US" sz="1600" smtClean="0"/>
              <a:t> </a:t>
            </a:r>
            <a:r>
              <a:rPr lang="en-US" sz="1600" err="1" smtClean="0"/>
              <a:t>đánh</a:t>
            </a:r>
            <a:r>
              <a:rPr lang="en-US" sz="1600" smtClean="0"/>
              <a:t> </a:t>
            </a:r>
            <a:r>
              <a:rPr lang="en-US" sz="1600" err="1" smtClean="0"/>
              <a:t>giá</a:t>
            </a:r>
            <a:r>
              <a:rPr lang="en-US" sz="1600" smtClean="0"/>
              <a:t> </a:t>
            </a:r>
            <a:r>
              <a:rPr lang="en-US" sz="1600" err="1" smtClean="0"/>
              <a:t>dịch</a:t>
            </a:r>
            <a:r>
              <a:rPr lang="en-US" sz="1600" smtClean="0"/>
              <a:t> </a:t>
            </a:r>
            <a:r>
              <a:rPr lang="en-US" sz="1600" err="1" smtClean="0"/>
              <a:t>vụ</a:t>
            </a:r>
            <a:endParaRPr lang="vi-VN" sz="1600"/>
          </a:p>
        </p:txBody>
      </p:sp>
      <p:cxnSp>
        <p:nvCxnSpPr>
          <p:cNvPr id="43" name="Straight Arrow Connector 42"/>
          <p:cNvCxnSpPr>
            <a:stCxn id="5" idx="2"/>
            <a:endCxn id="6" idx="6"/>
          </p:cNvCxnSpPr>
          <p:nvPr/>
        </p:nvCxnSpPr>
        <p:spPr>
          <a:xfrm rot="10800000">
            <a:off x="4081820" y="5323892"/>
            <a:ext cx="1328380" cy="14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91000" y="44958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 khách </a:t>
            </a:r>
            <a:r>
              <a:rPr lang="en-US" sz="1600" err="1" smtClean="0"/>
              <a:t>hàng</a:t>
            </a:r>
            <a:r>
              <a:rPr lang="en-US" sz="1600" smtClean="0"/>
              <a:t> </a:t>
            </a:r>
            <a:r>
              <a:rPr lang="en-US" sz="1600" err="1" smtClean="0"/>
              <a:t>được</a:t>
            </a:r>
            <a:r>
              <a:rPr lang="en-US" sz="1600" smtClean="0"/>
              <a:t> </a:t>
            </a:r>
            <a:r>
              <a:rPr lang="en-US" sz="1600" err="1" smtClean="0"/>
              <a:t>giải</a:t>
            </a:r>
            <a:r>
              <a:rPr lang="en-US" sz="1600" smtClean="0"/>
              <a:t> </a:t>
            </a:r>
            <a:r>
              <a:rPr lang="en-US" sz="1600" err="1" smtClean="0"/>
              <a:t>quyết</a:t>
            </a:r>
            <a:r>
              <a:rPr lang="en-US" sz="1600" smtClean="0"/>
              <a:t> 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115096" y="4762502"/>
            <a:ext cx="989804" cy="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2000" y="47244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 smtClean="0"/>
              <a:t>Phiếu</a:t>
            </a:r>
            <a:r>
              <a:rPr lang="en-US" sz="1600" smtClean="0"/>
              <a:t> chi </a:t>
            </a:r>
            <a:r>
              <a:rPr lang="en-US" sz="1600" err="1" smtClean="0"/>
              <a:t>bồi</a:t>
            </a:r>
            <a:r>
              <a:rPr lang="en-US" sz="1600" smtClean="0"/>
              <a:t> </a:t>
            </a:r>
            <a:r>
              <a:rPr lang="en-US" sz="1600" err="1" smtClean="0"/>
              <a:t>thường</a:t>
            </a:r>
            <a:endParaRPr lang="en-US" sz="1600" smtClean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-114299" y="2705100"/>
            <a:ext cx="16001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467600" y="3505200"/>
            <a:ext cx="98916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Khách</a:t>
            </a:r>
            <a:endParaRPr lang="vi-VN"/>
          </a:p>
        </p:txBody>
      </p:sp>
      <p:cxnSp>
        <p:nvCxnSpPr>
          <p:cNvPr id="44" name="Straight Arrow Connector 43"/>
          <p:cNvCxnSpPr>
            <a:stCxn id="5" idx="6"/>
            <a:endCxn id="41" idx="2"/>
          </p:cNvCxnSpPr>
          <p:nvPr/>
        </p:nvCxnSpPr>
        <p:spPr>
          <a:xfrm flipV="1">
            <a:off x="7210882" y="4369296"/>
            <a:ext cx="751298" cy="969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467600" y="48768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TT </a:t>
            </a:r>
            <a:r>
              <a:rPr lang="en-US" sz="1600" err="1" smtClean="0"/>
              <a:t>phản</a:t>
            </a:r>
            <a:r>
              <a:rPr lang="en-US" sz="1600" smtClean="0"/>
              <a:t> </a:t>
            </a:r>
            <a:r>
              <a:rPr lang="en-US" sz="1600" err="1" smtClean="0"/>
              <a:t>hồi</a:t>
            </a:r>
            <a:r>
              <a:rPr lang="en-US" sz="1600" smtClean="0"/>
              <a:t> </a:t>
            </a:r>
            <a:r>
              <a:rPr lang="en-US" sz="1600" err="1" smtClean="0"/>
              <a:t>khách</a:t>
            </a:r>
            <a:r>
              <a:rPr lang="en-US" sz="1600" smtClean="0"/>
              <a:t> </a:t>
            </a:r>
            <a:r>
              <a:rPr lang="en-US" sz="1600" err="1" smtClean="0"/>
              <a:t>hàng</a:t>
            </a:r>
            <a:endParaRPr lang="vi-VN" sz="1600"/>
          </a:p>
        </p:txBody>
      </p:sp>
      <p:sp>
        <p:nvSpPr>
          <p:cNvPr id="56" name="TextBox 55"/>
          <p:cNvSpPr txBox="1"/>
          <p:nvPr/>
        </p:nvSpPr>
        <p:spPr>
          <a:xfrm>
            <a:off x="2057400" y="3429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 smtClean="0"/>
              <a:t>Phiếu</a:t>
            </a:r>
            <a:r>
              <a:rPr lang="en-US" b="1" smtClean="0"/>
              <a:t> </a:t>
            </a:r>
            <a:r>
              <a:rPr lang="en-US" b="1" err="1" smtClean="0"/>
              <a:t>đánh</a:t>
            </a:r>
            <a:r>
              <a:rPr lang="en-US" b="1" smtClean="0"/>
              <a:t> </a:t>
            </a:r>
            <a:r>
              <a:rPr lang="en-US" b="1" err="1" smtClean="0"/>
              <a:t>giá</a:t>
            </a:r>
            <a:endParaRPr lang="vi-VN" b="1"/>
          </a:p>
        </p:txBody>
      </p:sp>
      <p:cxnSp>
        <p:nvCxnSpPr>
          <p:cNvPr id="57" name="Straight Connector 56"/>
          <p:cNvCxnSpPr/>
          <p:nvPr/>
        </p:nvCxnSpPr>
        <p:spPr>
          <a:xfrm>
            <a:off x="2057400" y="3808412"/>
            <a:ext cx="1752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57400" y="3427412"/>
            <a:ext cx="1752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" idx="4"/>
          </p:cNvCxnSpPr>
          <p:nvPr/>
        </p:nvCxnSpPr>
        <p:spPr>
          <a:xfrm rot="5400000">
            <a:off x="2658988" y="3039988"/>
            <a:ext cx="7780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4800" y="632301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 smtClean="0"/>
              <a:t>Phiếu</a:t>
            </a:r>
            <a:r>
              <a:rPr lang="en-US" b="1" smtClean="0"/>
              <a:t> chi BT</a:t>
            </a:r>
            <a:endParaRPr lang="vi-VN" b="1"/>
          </a:p>
        </p:txBody>
      </p:sp>
      <p:cxnSp>
        <p:nvCxnSpPr>
          <p:cNvPr id="31" name="Straight Connector 30"/>
          <p:cNvCxnSpPr/>
          <p:nvPr/>
        </p:nvCxnSpPr>
        <p:spPr>
          <a:xfrm>
            <a:off x="304800" y="6704012"/>
            <a:ext cx="1447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4800" y="6323012"/>
            <a:ext cx="1524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 flipV="1">
            <a:off x="1524000" y="55626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9060427">
            <a:off x="1144775" y="537295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 smtClean="0"/>
              <a:t>Phiếu</a:t>
            </a:r>
            <a:r>
              <a:rPr lang="en-US" sz="1600" smtClean="0"/>
              <a:t> chi BT</a:t>
            </a:r>
            <a:endParaRPr lang="vi-VN" sz="1600"/>
          </a:p>
        </p:txBody>
      </p:sp>
      <p:sp>
        <p:nvSpPr>
          <p:cNvPr id="51" name="TextBox 50"/>
          <p:cNvSpPr txBox="1"/>
          <p:nvPr/>
        </p:nvSpPr>
        <p:spPr>
          <a:xfrm>
            <a:off x="3048000" y="28194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 smtClean="0"/>
              <a:t>Phiếu</a:t>
            </a:r>
            <a:r>
              <a:rPr lang="en-US" sz="1600" smtClean="0"/>
              <a:t> đánh giá</a:t>
            </a:r>
            <a:endParaRPr lang="vi-VN" sz="160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1563</TotalTime>
  <Words>712</Words>
  <Application>Microsoft Office PowerPoint</Application>
  <PresentationFormat>On-screen Show (4:3)</PresentationFormat>
  <Paragraphs>201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Sơ đồ chức năng</vt:lpstr>
      <vt:lpstr>SƠ ĐỒ PHÂN RÃ MỨC 0</vt:lpstr>
      <vt:lpstr>Sơ đồ phân rã mức 1  1.1 - thiết kế tour </vt:lpstr>
      <vt:lpstr>Sơ đồ phân rã mức 1  1.2 - Quảng cáo</vt:lpstr>
      <vt:lpstr>Sơ đồ phân rã mức 1  1.3 - Bán tour </vt:lpstr>
      <vt:lpstr>Sơ đồ phân rã mức 1  1.4 - Điều hành tour</vt:lpstr>
      <vt:lpstr>Sơ đồ phân rã mức 1  1.5 - Thanh toán </vt:lpstr>
      <vt:lpstr>Sơ đồ phân rã mức 1  1.6 - Đánh giá dịch vụ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toán</dc:title>
  <dc:creator>Dell-N4050</dc:creator>
  <cp:lastModifiedBy>Admin</cp:lastModifiedBy>
  <cp:revision>146</cp:revision>
  <dcterms:created xsi:type="dcterms:W3CDTF">2012-12-07T03:04:19Z</dcterms:created>
  <dcterms:modified xsi:type="dcterms:W3CDTF">2019-04-13T15:08:39Z</dcterms:modified>
</cp:coreProperties>
</file>