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584" r:id="rId3"/>
    <p:sldId id="581" r:id="rId4"/>
    <p:sldId id="582" r:id="rId5"/>
    <p:sldId id="583" r:id="rId6"/>
    <p:sldId id="585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70" d="100"/>
          <a:sy n="70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学习探讨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47788" indent="-620713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姓   名：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李贺飞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手   机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15810021911/18510250512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邮   箱：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fei_demon@163.com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Q </a:t>
            </a:r>
            <a:r>
              <a:rPr lang="en-US" altLang="zh-CN" dirty="0" err="1" smtClean="0">
                <a:ea typeface="宋体" pitchFamily="2" charset="-122"/>
              </a:rPr>
              <a:t>Q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： 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849234000</a:t>
            </a:r>
          </a:p>
          <a:p>
            <a:pPr marL="1347788" indent="-620713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新浪微博：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尚硅谷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-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李贺飞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QQ图片20150106101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3927980"/>
            <a:ext cx="2490392" cy="2452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JavaSE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课程概述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893" y="1835056"/>
            <a:ext cx="7954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第一部分：</a:t>
            </a: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面向对象的核心逻辑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主要知识点：基本语法、分支、循环、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、数组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……</a:t>
            </a: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实训项目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家庭收支记账软件 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客户信息管理软件</a:t>
            </a:r>
          </a:p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第二部分：开发</a:t>
            </a:r>
            <a:r>
              <a:rPr lang="en-US" altLang="zh-CN" sz="2400" dirty="0" smtClean="0">
                <a:ea typeface="宋体" pitchFamily="2" charset="-122"/>
              </a:rPr>
              <a:t>Java SE</a:t>
            </a:r>
            <a:r>
              <a:rPr lang="zh-CN" altLang="en-US" sz="2400" dirty="0" smtClean="0">
                <a:ea typeface="宋体" pitchFamily="2" charset="-122"/>
              </a:rPr>
              <a:t>高级应用程序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主要知识点：</a:t>
            </a:r>
            <a:r>
              <a:rPr lang="zh-CN" altLang="en-US" sz="2400" smtClean="0">
                <a:solidFill>
                  <a:srgbClr val="0070C0"/>
                </a:solidFill>
                <a:ea typeface="宋体" pitchFamily="2" charset="-122"/>
              </a:rPr>
              <a:t>继承、多态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、接口、异常、集合、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I/O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、多线程、反射机制、网络编程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……</a:t>
            </a:r>
            <a:endParaRPr lang="en-US" altLang="zh-CN" sz="24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实训项目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开发团队调度软件 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单机考试管理软件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85794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学习经验探讨</a:t>
            </a:r>
            <a:endParaRPr lang="zh-CN" altLang="en-US" dirty="0"/>
          </a:p>
        </p:txBody>
      </p:sp>
      <p:cxnSp>
        <p:nvCxnSpPr>
          <p:cNvPr id="12" name="直接箭头连接符 4"/>
          <p:cNvCxnSpPr>
            <a:cxnSpLocks noChangeShapeType="1"/>
          </p:cNvCxnSpPr>
          <p:nvPr/>
        </p:nvCxnSpPr>
        <p:spPr bwMode="auto">
          <a:xfrm>
            <a:off x="1087463" y="4881552"/>
            <a:ext cx="70564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 flipV="1">
            <a:off x="1087463" y="1928802"/>
            <a:ext cx="0" cy="2960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接箭头连接符 9"/>
          <p:cNvCxnSpPr>
            <a:cxnSpLocks noChangeShapeType="1"/>
          </p:cNvCxnSpPr>
          <p:nvPr/>
        </p:nvCxnSpPr>
        <p:spPr bwMode="auto">
          <a:xfrm flipV="1">
            <a:off x="1087463" y="4089067"/>
            <a:ext cx="935707" cy="79248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直接箭头连接符 12"/>
          <p:cNvCxnSpPr>
            <a:cxnSpLocks noChangeShapeType="1"/>
          </p:cNvCxnSpPr>
          <p:nvPr/>
        </p:nvCxnSpPr>
        <p:spPr bwMode="auto">
          <a:xfrm flipV="1">
            <a:off x="2023170" y="2936939"/>
            <a:ext cx="936104" cy="115212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直接箭头连接符 17"/>
          <p:cNvCxnSpPr>
            <a:cxnSpLocks noChangeShapeType="1"/>
          </p:cNvCxnSpPr>
          <p:nvPr/>
        </p:nvCxnSpPr>
        <p:spPr bwMode="auto">
          <a:xfrm>
            <a:off x="2959274" y="2936939"/>
            <a:ext cx="1008112" cy="648072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7" name="直接箭头连接符 19"/>
          <p:cNvCxnSpPr>
            <a:cxnSpLocks noChangeShapeType="1"/>
          </p:cNvCxnSpPr>
          <p:nvPr/>
        </p:nvCxnSpPr>
        <p:spPr bwMode="auto">
          <a:xfrm flipV="1">
            <a:off x="3967386" y="3296979"/>
            <a:ext cx="1223963" cy="28892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8" name="直接箭头连接符 21"/>
          <p:cNvCxnSpPr>
            <a:cxnSpLocks noChangeShapeType="1"/>
          </p:cNvCxnSpPr>
          <p:nvPr/>
        </p:nvCxnSpPr>
        <p:spPr bwMode="auto">
          <a:xfrm>
            <a:off x="5119514" y="3296979"/>
            <a:ext cx="1295400" cy="730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9" name="直接箭头连接符 23"/>
          <p:cNvCxnSpPr>
            <a:cxnSpLocks noChangeShapeType="1"/>
          </p:cNvCxnSpPr>
          <p:nvPr/>
        </p:nvCxnSpPr>
        <p:spPr bwMode="auto">
          <a:xfrm>
            <a:off x="6415658" y="3368987"/>
            <a:ext cx="1296144" cy="7200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785786" y="5000636"/>
            <a:ext cx="7632700" cy="1008063"/>
          </a:xfrm>
        </p:spPr>
        <p:txBody>
          <a:bodyPr>
            <a:noAutofit/>
          </a:bodyPr>
          <a:lstStyle/>
          <a:p>
            <a:pPr marL="914400" indent="-914400" eaLnBrk="1" hangingPunct="1">
              <a:buFont typeface="Wingdings" pitchFamily="2" charset="2"/>
              <a:buNone/>
              <a:defRPr/>
            </a:pPr>
            <a:r>
              <a:rPr lang="en-US" altLang="zh-CN" sz="22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      OOP  </a:t>
            </a:r>
            <a:r>
              <a:rPr lang="en-US" altLang="zh-CN" sz="2200" b="1" dirty="0" err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JavaSE</a:t>
            </a:r>
            <a:r>
              <a:rPr lang="en-US" altLang="zh-CN" sz="22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  Oracle   </a:t>
            </a:r>
            <a:r>
              <a:rPr lang="en-US" altLang="zh-CN" sz="2200" b="1" dirty="0" err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JavaWEB</a:t>
            </a:r>
            <a:r>
              <a:rPr lang="en-US" altLang="zh-CN" sz="22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  SSH    ……</a:t>
            </a:r>
          </a:p>
          <a:p>
            <a:pPr marL="914400" indent="-914400" algn="ctr" eaLnBrk="1" hangingPunct="1">
              <a:buFont typeface="Wingdings" pitchFamily="2" charset="2"/>
              <a:buNone/>
              <a:defRPr/>
            </a:pPr>
            <a:r>
              <a:rPr lang="zh-CN" altLang="en-US" sz="3600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课程难度曲线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学习经验探讨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三分看，七分练</a:t>
            </a: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学会模仿，善于思考</a:t>
            </a:r>
            <a:endParaRPr lang="en-US" altLang="zh-CN" sz="32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提高解决、分析能力，建立自己的思路</a:t>
            </a: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务必认真做好笔记</a:t>
            </a:r>
            <a:endParaRPr lang="en-US" altLang="zh-CN" sz="32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必须完成练习</a:t>
            </a: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必须完成项目</a:t>
            </a:r>
            <a:endParaRPr lang="en-US" altLang="zh-CN" sz="32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不是“没听懂”，而是“记不住”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500174"/>
            <a:ext cx="7773074" cy="493056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辽宁号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177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楷体</vt:lpstr>
      <vt:lpstr>隶书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学习探讨</vt:lpstr>
      <vt:lpstr>自我介绍</vt:lpstr>
      <vt:lpstr>PowerPoint 演示文稿</vt:lpstr>
      <vt:lpstr>学习经验探讨</vt:lpstr>
      <vt:lpstr>学习经验探讨</vt:lpstr>
      <vt:lpstr>辽宁号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633</cp:revision>
  <dcterms:created xsi:type="dcterms:W3CDTF">2012-08-05T14:09:30Z</dcterms:created>
  <dcterms:modified xsi:type="dcterms:W3CDTF">2016-08-27T00:58:30Z</dcterms:modified>
</cp:coreProperties>
</file>