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2" r:id="rId3"/>
    <p:sldId id="262" r:id="rId5"/>
    <p:sldId id="263" r:id="rId6"/>
    <p:sldId id="294" r:id="rId7"/>
    <p:sldId id="307" r:id="rId8"/>
    <p:sldId id="306" r:id="rId9"/>
    <p:sldId id="305" r:id="rId10"/>
    <p:sldId id="304" r:id="rId11"/>
    <p:sldId id="303" r:id="rId12"/>
    <p:sldId id="302" r:id="rId13"/>
    <p:sldId id="301" r:id="rId14"/>
    <p:sldId id="300" r:id="rId15"/>
    <p:sldId id="299" r:id="rId16"/>
    <p:sldId id="298" r:id="rId17"/>
    <p:sldId id="309" r:id="rId18"/>
    <p:sldId id="297" r:id="rId19"/>
    <p:sldId id="296" r:id="rId20"/>
    <p:sldId id="324" r:id="rId21"/>
    <p:sldId id="308" r:id="rId22"/>
    <p:sldId id="286" r:id="rId23"/>
    <p:sldId id="287" r:id="rId24"/>
    <p:sldId id="25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21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DEDFF-6827-4A6D-B1AA-582EBD559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B513C-362D-4E55-BD88-F9F949DF72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854525"/>
            <a:ext cx="6858000" cy="16560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669"/>
            <a:ext cx="6858000" cy="165605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640"/>
            <a:ext cx="7886700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644"/>
            <a:ext cx="7886700" cy="43520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2187826"/>
            <a:ext cx="7886700" cy="2483549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5267"/>
            <a:ext cx="3868340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6067"/>
            <a:ext cx="3868340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745267"/>
            <a:ext cx="3887391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616067"/>
            <a:ext cx="3887391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2159378"/>
            <a:ext cx="4286250" cy="1382692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3733855"/>
            <a:ext cx="4286250" cy="118614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1" y="713797"/>
            <a:ext cx="3511241" cy="142841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798"/>
            <a:ext cx="4283912" cy="540454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1" y="2314278"/>
            <a:ext cx="3511241" cy="381225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365190"/>
            <a:ext cx="681676" cy="5812855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90"/>
            <a:ext cx="7084832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365764" y="2011411"/>
            <a:ext cx="6525317" cy="141759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MySQL</a:t>
            </a:r>
            <a:br>
              <a:rPr lang="en-US" altLang="zh-CN" sz="4800" b="1" dirty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</a:br>
            <a:r>
              <a:rPr lang="zh-CN" altLang="en-US" sz="4800" b="1" dirty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安装与使用</a:t>
            </a:r>
            <a:endParaRPr lang="zh-CN" altLang="zh-CN" sz="48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433" y="5477530"/>
            <a:ext cx="733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00AF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讲师：王飞龙   </a:t>
            </a:r>
            <a:endParaRPr lang="en-US" altLang="zh-CN" sz="2800" b="1" dirty="0">
              <a:solidFill>
                <a:srgbClr val="00AF9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6262"/>
            <a:ext cx="7620000" cy="5705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6262"/>
            <a:ext cx="7620000" cy="5705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6262"/>
            <a:ext cx="7620000" cy="5705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6262"/>
            <a:ext cx="7620000" cy="5705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6262"/>
            <a:ext cx="7620000" cy="5705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6262"/>
            <a:ext cx="7620000" cy="5705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6262"/>
            <a:ext cx="7620000" cy="570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6262"/>
            <a:ext cx="7620000" cy="5705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6262"/>
            <a:ext cx="7620000" cy="5705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81760" y="1742440"/>
            <a:ext cx="638048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设置环境变量：</a:t>
            </a:r>
            <a:endParaRPr lang="zh-CN" altLang="en-US"/>
          </a:p>
          <a:p>
            <a:r>
              <a:rPr lang="en-US" altLang="zh-CN"/>
              <a:t>path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添加</a:t>
            </a:r>
            <a:r>
              <a:rPr lang="en-US" altLang="zh-CN"/>
              <a:t>mysql</a:t>
            </a:r>
            <a:r>
              <a:rPr lang="zh-CN" altLang="en-US"/>
              <a:t>安装目录的</a:t>
            </a:r>
            <a:r>
              <a:rPr lang="en-US" altLang="zh-CN"/>
              <a:t>bin</a:t>
            </a:r>
            <a:r>
              <a:rPr lang="zh-CN" altLang="en-US"/>
              <a:t>目录</a:t>
            </a:r>
            <a:endParaRPr lang="zh-CN" altLang="en-US"/>
          </a:p>
          <a:p>
            <a:r>
              <a:rPr lang="zh-CN" altLang="en-US"/>
              <a:t>D:\developer_tools\MySQL\MySQL Server 5.7\bin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看是否安装成功：</a:t>
            </a:r>
            <a:endParaRPr lang="zh-CN" altLang="en-US"/>
          </a:p>
          <a:p>
            <a:r>
              <a:rPr lang="en-US" altLang="zh-CN"/>
              <a:t>1. cmd</a:t>
            </a:r>
            <a:r>
              <a:rPr lang="zh-CN" altLang="en-US"/>
              <a:t>打开命令提示符窗口</a:t>
            </a:r>
            <a:endParaRPr lang="zh-CN" altLang="en-US"/>
          </a:p>
          <a:p>
            <a:r>
              <a:rPr lang="en-US" altLang="zh-CN"/>
              <a:t>2. mysql -u root -p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输入密码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可以进入则为安装成功。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28650" y="551640"/>
            <a:ext cx="7886700" cy="861136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b="1" dirty="0"/>
              <a:t>                                 </a:t>
            </a:r>
            <a:r>
              <a:rPr lang="zh-CN" altLang="en-US" sz="2400" b="1" dirty="0"/>
              <a:t>设置编码集</a:t>
            </a:r>
            <a:endParaRPr lang="zh-CN" altLang="en-US" sz="2400" b="1" dirty="0"/>
          </a:p>
        </p:txBody>
      </p:sp>
      <p:sp>
        <p:nvSpPr>
          <p:cNvPr id="5" name="内容占位符 3"/>
          <p:cNvSpPr txBox="1"/>
          <p:nvPr/>
        </p:nvSpPr>
        <p:spPr>
          <a:xfrm>
            <a:off x="971600" y="1484784"/>
            <a:ext cx="7886700" cy="3528392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找到安装目录下的</a:t>
            </a:r>
            <a:r>
              <a:rPr lang="en-US" altLang="zh-CN" dirty="0"/>
              <a:t>my.ini</a:t>
            </a:r>
            <a:r>
              <a:rPr lang="zh-CN" altLang="en-US" dirty="0"/>
              <a:t>文件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[</a:t>
            </a:r>
            <a:r>
              <a:rPr lang="en-US" altLang="zh-CN" dirty="0" err="1"/>
              <a:t>mysqld</a:t>
            </a:r>
            <a:r>
              <a:rPr lang="en-US" altLang="zh-CN" dirty="0"/>
              <a:t>]</a:t>
            </a:r>
            <a:r>
              <a:rPr lang="zh-CN" altLang="en-US" dirty="0"/>
              <a:t>下面添加：</a:t>
            </a:r>
            <a:br>
              <a:rPr lang="zh-CN" altLang="en-US" dirty="0"/>
            </a:br>
            <a:r>
              <a:rPr lang="en-US" altLang="zh-CN" dirty="0"/>
              <a:t>	character-set-server=utf8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collation-server=utf8_general_ci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在</a:t>
            </a:r>
            <a:r>
              <a:rPr lang="en-US" altLang="zh-CN" dirty="0"/>
              <a:t>[client]</a:t>
            </a:r>
            <a:r>
              <a:rPr lang="zh-CN" altLang="en-US" dirty="0"/>
              <a:t>下面添加：（如果没有</a:t>
            </a:r>
            <a:r>
              <a:rPr lang="en-US" altLang="zh-CN" dirty="0"/>
              <a:t>[client]</a:t>
            </a:r>
            <a:r>
              <a:rPr lang="zh-CN" altLang="en-US" dirty="0"/>
              <a:t>字段，先添加该字段）</a:t>
            </a:r>
            <a:br>
              <a:rPr lang="zh-CN" altLang="en-US" dirty="0"/>
            </a:br>
            <a:r>
              <a:rPr lang="en-US" altLang="zh-CN" dirty="0"/>
              <a:t>	default-character-set=utf8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重启</a:t>
            </a:r>
            <a:r>
              <a:rPr lang="en-US" altLang="zh-CN" dirty="0" err="1"/>
              <a:t>mysql</a:t>
            </a:r>
            <a:r>
              <a:rPr lang="zh-CN" altLang="en-US" dirty="0"/>
              <a:t>服务</a:t>
            </a:r>
            <a:endParaRPr lang="en-US" altLang="zh-CN" dirty="0"/>
          </a:p>
        </p:txBody>
      </p:sp>
      <p:sp>
        <p:nvSpPr>
          <p:cNvPr id="6" name="内容占位符 3"/>
          <p:cNvSpPr txBox="1"/>
          <p:nvPr/>
        </p:nvSpPr>
        <p:spPr>
          <a:xfrm>
            <a:off x="683568" y="1628800"/>
            <a:ext cx="7886700" cy="861136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922806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1-MySql</a:t>
            </a:r>
            <a:r>
              <a:rPr lang="zh-CN" altLang="en-US" sz="3600" b="1" dirty="0"/>
              <a:t>数据库的安装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97180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2-MySql</a:t>
            </a:r>
            <a:r>
              <a:rPr lang="zh-CN" altLang="en-US" sz="3600" b="1" dirty="0"/>
              <a:t>数据库的常用命令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95536" y="1772816"/>
            <a:ext cx="8229600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进入 </a:t>
            </a:r>
            <a:r>
              <a:rPr lang="en-US" altLang="zh-CN" dirty="0" err="1">
                <a:latin typeface="+mn-lt"/>
                <a:ea typeface="+mn-ea"/>
              </a:rPr>
              <a:t>mysql</a:t>
            </a:r>
            <a:r>
              <a:rPr lang="en-US" altLang="zh-CN" dirty="0">
                <a:latin typeface="+mn-lt"/>
                <a:ea typeface="+mn-ea"/>
              </a:rPr>
              <a:t>, </a:t>
            </a:r>
            <a:r>
              <a:rPr lang="zh-CN" altLang="en-US" dirty="0">
                <a:latin typeface="+mn-lt"/>
                <a:ea typeface="+mn-ea"/>
              </a:rPr>
              <a:t>在命令行中输入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 err="1">
                <a:latin typeface="+mn-lt"/>
                <a:ea typeface="+mn-ea"/>
              </a:rPr>
              <a:t>mysql</a:t>
            </a:r>
            <a:r>
              <a:rPr lang="en-US" altLang="zh-CN" b="1" dirty="0">
                <a:latin typeface="+mn-lt"/>
                <a:ea typeface="+mn-ea"/>
              </a:rPr>
              <a:t> –</a:t>
            </a:r>
            <a:r>
              <a:rPr lang="en-US" altLang="zh-CN" b="1" dirty="0" err="1">
                <a:latin typeface="+mn-lt"/>
                <a:ea typeface="+mn-ea"/>
              </a:rPr>
              <a:t>uroot</a:t>
            </a:r>
            <a:r>
              <a:rPr lang="en-US" altLang="zh-CN" b="1" dirty="0">
                <a:latin typeface="+mn-lt"/>
                <a:ea typeface="+mn-ea"/>
              </a:rPr>
              <a:t> –p####  </a:t>
            </a:r>
            <a:r>
              <a:rPr lang="en-US" altLang="zh-CN" dirty="0">
                <a:latin typeface="+mn-lt"/>
                <a:ea typeface="+mn-ea"/>
              </a:rPr>
              <a:t>(</a:t>
            </a:r>
            <a:r>
              <a:rPr lang="zh-CN" altLang="en-US" dirty="0">
                <a:latin typeface="+mn-lt"/>
                <a:ea typeface="+mn-ea"/>
              </a:rPr>
              <a:t>其中：</a:t>
            </a:r>
            <a:r>
              <a:rPr lang="en-US" altLang="zh-CN" dirty="0">
                <a:latin typeface="+mn-lt"/>
                <a:ea typeface="+mn-ea"/>
              </a:rPr>
              <a:t>####</a:t>
            </a:r>
            <a:r>
              <a:rPr lang="zh-CN" altLang="en-US" dirty="0">
                <a:latin typeface="+mn-lt"/>
                <a:ea typeface="+mn-ea"/>
              </a:rPr>
              <a:t>表示密码）</a:t>
            </a:r>
            <a:endParaRPr lang="zh-CN" altLang="en-US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查看 </a:t>
            </a:r>
            <a:r>
              <a:rPr lang="en-US" altLang="zh-CN" dirty="0" err="1">
                <a:latin typeface="+mn-lt"/>
                <a:ea typeface="+mn-ea"/>
              </a:rPr>
              <a:t>mysql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zh-CN" altLang="en-US" dirty="0">
                <a:latin typeface="+mn-lt"/>
                <a:ea typeface="+mn-ea"/>
              </a:rPr>
              <a:t>中有哪些个数据库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show database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s</a:t>
            </a:r>
            <a:r>
              <a:rPr lang="en-US" altLang="zh-CN" b="1" dirty="0">
                <a:latin typeface="+mn-lt"/>
                <a:ea typeface="+mn-ea"/>
              </a:rPr>
              <a:t>; </a:t>
            </a:r>
            <a:r>
              <a:rPr lang="en-US" altLang="zh-CN" dirty="0">
                <a:latin typeface="+mn-lt"/>
                <a:ea typeface="+mn-ea"/>
              </a:rPr>
              <a:t>(2)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使用一个数据库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use </a:t>
            </a:r>
            <a:r>
              <a:rPr lang="zh-CN" altLang="en-US" b="1" dirty="0">
                <a:latin typeface="+mn-lt"/>
                <a:ea typeface="+mn-ea"/>
              </a:rPr>
              <a:t>数据库名称</a:t>
            </a:r>
            <a:r>
              <a:rPr lang="en-US" altLang="zh-CN" b="1" dirty="0">
                <a:latin typeface="+mn-lt"/>
                <a:ea typeface="+mn-ea"/>
              </a:rPr>
              <a:t>; </a:t>
            </a:r>
            <a:r>
              <a:rPr lang="en-US" altLang="zh-CN" dirty="0">
                <a:latin typeface="+mn-lt"/>
                <a:ea typeface="+mn-ea"/>
              </a:rPr>
              <a:t>(3. </a:t>
            </a:r>
            <a:r>
              <a:rPr lang="en-US" altLang="zh-CN" dirty="0" err="1">
                <a:latin typeface="+mn-lt"/>
                <a:ea typeface="+mn-ea"/>
              </a:rPr>
              <a:t>atguigu</a:t>
            </a:r>
            <a:r>
              <a:rPr lang="en-US" altLang="zh-CN" dirty="0">
                <a:latin typeface="+mn-lt"/>
                <a:ea typeface="+mn-ea"/>
              </a:rPr>
              <a:t>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查看指定的数据库中有哪些数据表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show tables; 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查看表的结构：</a:t>
            </a:r>
            <a:r>
              <a:rPr lang="en-US" altLang="zh-CN" b="1" dirty="0" err="1">
                <a:latin typeface="+mn-lt"/>
                <a:ea typeface="+mn-ea"/>
              </a:rPr>
              <a:t>desc</a:t>
            </a: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zh-CN" altLang="en-US" b="1" dirty="0">
                <a:latin typeface="+mn-lt"/>
                <a:ea typeface="+mn-ea"/>
              </a:rPr>
              <a:t>表名</a:t>
            </a:r>
            <a:r>
              <a:rPr lang="zh-CN" altLang="en-US" dirty="0">
                <a:latin typeface="+mn-lt"/>
                <a:ea typeface="+mn-ea"/>
              </a:rPr>
              <a:t> </a:t>
            </a:r>
            <a:r>
              <a:rPr lang="en-US" altLang="zh-CN" dirty="0">
                <a:latin typeface="+mn-lt"/>
                <a:ea typeface="+mn-ea"/>
              </a:rPr>
              <a:t>(7)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删除表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drop table </a:t>
            </a:r>
            <a:r>
              <a:rPr lang="zh-CN" altLang="en-US" b="1" dirty="0">
                <a:latin typeface="+mn-lt"/>
                <a:ea typeface="+mn-ea"/>
              </a:rPr>
              <a:t>表名 </a:t>
            </a:r>
            <a:r>
              <a:rPr lang="en-US" altLang="zh-CN" dirty="0">
                <a:latin typeface="+mn-lt"/>
                <a:ea typeface="+mn-ea"/>
              </a:rPr>
              <a:t>(8)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查看数据库版本 ：</a:t>
            </a:r>
            <a:r>
              <a:rPr lang="en-US" altLang="zh-CN" dirty="0"/>
              <a:t>select version()</a:t>
            </a:r>
            <a:endParaRPr lang="en-US" altLang="zh-CN" dirty="0">
              <a:latin typeface="+mn-lt"/>
              <a:ea typeface="+mn-ea"/>
            </a:endParaRPr>
          </a:p>
        </p:txBody>
      </p:sp>
      <p:pic>
        <p:nvPicPr>
          <p:cNvPr id="2050" name="Picture 2" descr="http://c.hiphotos.baidu.com/baike/c0%3Dbaike52%2C5%2C5%2C52%2C17/sign=91a7a5fdd562853586edda73f1861da3/79f0f736afc3793100a25926ebc4b74542a98226cefc39ca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632065"/>
            <a:ext cx="2133600" cy="95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1600" y="5867400"/>
            <a:ext cx="1219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09600"/>
            <a:ext cx="7619048" cy="5704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5864"/>
            <a:ext cx="7621064" cy="57062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80" y="2061971"/>
            <a:ext cx="4934639" cy="273405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04390" y="5132070"/>
            <a:ext cx="555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路径里不要有空格！！！图片不严谨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5864"/>
            <a:ext cx="7621064" cy="57062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6262"/>
            <a:ext cx="7620000" cy="5705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6262"/>
            <a:ext cx="7620000" cy="5705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6262"/>
            <a:ext cx="7620000" cy="57054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WPS 演示</Application>
  <PresentationFormat>全屏显示(4:3)</PresentationFormat>
  <Paragraphs>43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等线</vt:lpstr>
      <vt:lpstr>1_Office 主题</vt:lpstr>
      <vt:lpstr>MySQL 安装与使用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安雪莹Shelly</cp:lastModifiedBy>
  <cp:revision>28</cp:revision>
  <dcterms:created xsi:type="dcterms:W3CDTF">2013-03-04T07:19:00Z</dcterms:created>
  <dcterms:modified xsi:type="dcterms:W3CDTF">2020-05-29T04:03:38Z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