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75" d="100"/>
          <a:sy n="75" d="100"/>
        </p:scale>
        <p:origin x="878" y="1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&lt;Anas Yousaf&gt;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135045" y="624625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7526A-8D45-9E06-FEB4-E5AFDA373221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D55B3-ED94-C666-256C-DA30F8EE57AD}"/>
              </a:ext>
            </a:extLst>
          </p:cNvPr>
          <p:cNvSpPr/>
          <p:nvPr/>
        </p:nvSpPr>
        <p:spPr>
          <a:xfrm>
            <a:off x="7000568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11307B-C17B-2BBC-0396-2FC51CADDE28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CA0AE-4767-0D77-9C72-6AAE9E7FC810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EA320-7905-E850-F690-A776904D0A6E}"/>
              </a:ext>
            </a:extLst>
          </p:cNvPr>
          <p:cNvSpPr txBox="1"/>
          <p:nvPr/>
        </p:nvSpPr>
        <p:spPr>
          <a:xfrm>
            <a:off x="3538352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539187-4AC6-8F4F-E571-859A997B4B7A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ED1B9-4C9D-F746-261B-051EDA942AB3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C6A49-404C-F11B-15E1-7741FAA44A00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A1412-F9E2-5E84-B003-9EC21F6CD685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C93597-206C-D4A6-D804-EEDCC25F8387}"/>
              </a:ext>
            </a:extLst>
          </p:cNvPr>
          <p:cNvSpPr txBox="1"/>
          <p:nvPr/>
        </p:nvSpPr>
        <p:spPr>
          <a:xfrm>
            <a:off x="61341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89BE9-35C9-57B2-2106-E0A5C44B2237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DD02F-F136-8BD3-9BFA-0D0B2DD1BA92}"/>
              </a:ext>
            </a:extLst>
          </p:cNvPr>
          <p:cNvSpPr/>
          <p:nvPr/>
        </p:nvSpPr>
        <p:spPr>
          <a:xfrm>
            <a:off x="180975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113F0-0DE5-A339-7E74-FF2430595CD1}"/>
              </a:ext>
            </a:extLst>
          </p:cNvPr>
          <p:cNvSpPr/>
          <p:nvPr/>
        </p:nvSpPr>
        <p:spPr>
          <a:xfrm>
            <a:off x="4794455" y="35015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EE9A9-1E99-BDBF-761A-A4902CFD9A44}"/>
              </a:ext>
            </a:extLst>
          </p:cNvPr>
          <p:cNvSpPr/>
          <p:nvPr/>
        </p:nvSpPr>
        <p:spPr>
          <a:xfrm>
            <a:off x="3009900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DED60-46A1-A531-83FE-A9A9138FA74B}"/>
              </a:ext>
            </a:extLst>
          </p:cNvPr>
          <p:cNvSpPr/>
          <p:nvPr/>
        </p:nvSpPr>
        <p:spPr>
          <a:xfrm>
            <a:off x="3810000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AD879-4EA0-BA3D-1E90-7785DEC1554D}"/>
              </a:ext>
            </a:extLst>
          </p:cNvPr>
          <p:cNvSpPr/>
          <p:nvPr/>
        </p:nvSpPr>
        <p:spPr>
          <a:xfrm>
            <a:off x="5302044" y="1920779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2AAE4-BDAC-1436-9071-0D9BC5280A50}"/>
              </a:ext>
            </a:extLst>
          </p:cNvPr>
          <p:cNvSpPr/>
          <p:nvPr/>
        </p:nvSpPr>
        <p:spPr>
          <a:xfrm>
            <a:off x="5311877" y="2339879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6B77A-B5A8-E4C3-3CD0-3CF4CC7E1426}"/>
              </a:ext>
            </a:extLst>
          </p:cNvPr>
          <p:cNvSpPr/>
          <p:nvPr/>
        </p:nvSpPr>
        <p:spPr>
          <a:xfrm>
            <a:off x="5302044" y="2855358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EFD0D-3ED1-777F-8FA6-DD78C5ED505A}"/>
              </a:ext>
            </a:extLst>
          </p:cNvPr>
          <p:cNvSpPr/>
          <p:nvPr/>
        </p:nvSpPr>
        <p:spPr>
          <a:xfrm>
            <a:off x="9483212" y="1891404"/>
            <a:ext cx="1930453" cy="108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22C839-9755-FF72-692C-2303288586CD}"/>
              </a:ext>
            </a:extLst>
          </p:cNvPr>
          <p:cNvSpPr txBox="1"/>
          <p:nvPr/>
        </p:nvSpPr>
        <p:spPr>
          <a:xfrm rot="16200000">
            <a:off x="10926509" y="22156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FDBA7-D68E-1CF4-89F4-2D1FA04F5F9C}"/>
              </a:ext>
            </a:extLst>
          </p:cNvPr>
          <p:cNvSpPr/>
          <p:nvPr/>
        </p:nvSpPr>
        <p:spPr>
          <a:xfrm>
            <a:off x="10831153" y="3258270"/>
            <a:ext cx="609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USB Host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C73B0A-9019-5250-F0D2-B27624D7A94F}"/>
              </a:ext>
            </a:extLst>
          </p:cNvPr>
          <p:cNvCxnSpPr>
            <a:cxnSpLocks/>
          </p:cNvCxnSpPr>
          <p:nvPr/>
        </p:nvCxnSpPr>
        <p:spPr>
          <a:xfrm>
            <a:off x="1485900" y="4800600"/>
            <a:ext cx="7810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D4AF1F-EF9F-E8BF-3CDA-6CDA86760708}"/>
              </a:ext>
            </a:extLst>
          </p:cNvPr>
          <p:cNvSpPr txBox="1"/>
          <p:nvPr/>
        </p:nvSpPr>
        <p:spPr>
          <a:xfrm>
            <a:off x="1517855" y="47360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0.75”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4F287A-0B8A-84CF-D572-1818413E17E8}"/>
              </a:ext>
            </a:extLst>
          </p:cNvPr>
          <p:cNvCxnSpPr>
            <a:cxnSpLocks/>
          </p:cNvCxnSpPr>
          <p:nvPr/>
        </p:nvCxnSpPr>
        <p:spPr>
          <a:xfrm>
            <a:off x="1485900" y="5181601"/>
            <a:ext cx="177789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8A4C1A-4900-819F-47D0-63E9D9868A2E}"/>
              </a:ext>
            </a:extLst>
          </p:cNvPr>
          <p:cNvSpPr txBox="1"/>
          <p:nvPr/>
        </p:nvSpPr>
        <p:spPr>
          <a:xfrm>
            <a:off x="1934681" y="5105399"/>
            <a:ext cx="161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1.5”</a:t>
            </a:r>
          </a:p>
          <a:p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A202E3-6127-125C-2D74-6512C2BBF05F}"/>
              </a:ext>
            </a:extLst>
          </p:cNvPr>
          <p:cNvCxnSpPr>
            <a:cxnSpLocks/>
          </p:cNvCxnSpPr>
          <p:nvPr/>
        </p:nvCxnSpPr>
        <p:spPr>
          <a:xfrm>
            <a:off x="1485900" y="5523133"/>
            <a:ext cx="2855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70F75F-3D3F-7F71-8451-452D3373F0EC}"/>
              </a:ext>
            </a:extLst>
          </p:cNvPr>
          <p:cNvSpPr txBox="1"/>
          <p:nvPr/>
        </p:nvSpPr>
        <p:spPr>
          <a:xfrm>
            <a:off x="2372389" y="5486400"/>
            <a:ext cx="25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7FC62-7499-FA84-3A36-7DE8EB6323C5}"/>
              </a:ext>
            </a:extLst>
          </p:cNvPr>
          <p:cNvCxnSpPr>
            <a:cxnSpLocks/>
          </p:cNvCxnSpPr>
          <p:nvPr/>
        </p:nvCxnSpPr>
        <p:spPr>
          <a:xfrm>
            <a:off x="1453945" y="5848702"/>
            <a:ext cx="419536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199496B-6DD0-C72E-8310-DFE8BCB80EFF}"/>
              </a:ext>
            </a:extLst>
          </p:cNvPr>
          <p:cNvSpPr txBox="1"/>
          <p:nvPr/>
        </p:nvSpPr>
        <p:spPr>
          <a:xfrm>
            <a:off x="2926923" y="5791198"/>
            <a:ext cx="381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3.25”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78D156-56BF-C3F2-AB7B-22838494C74C}"/>
              </a:ext>
            </a:extLst>
          </p:cNvPr>
          <p:cNvCxnSpPr>
            <a:cxnSpLocks/>
          </p:cNvCxnSpPr>
          <p:nvPr/>
        </p:nvCxnSpPr>
        <p:spPr>
          <a:xfrm>
            <a:off x="5672658" y="1640904"/>
            <a:ext cx="0" cy="3560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B73BA0F-44A0-70CE-8D5D-C54350982FD7}"/>
              </a:ext>
            </a:extLst>
          </p:cNvPr>
          <p:cNvSpPr txBox="1"/>
          <p:nvPr/>
        </p:nvSpPr>
        <p:spPr>
          <a:xfrm>
            <a:off x="5163338" y="15570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0.5”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03253D-87D1-715B-E162-BCFA2CF7A227}"/>
              </a:ext>
            </a:extLst>
          </p:cNvPr>
          <p:cNvCxnSpPr>
            <a:cxnSpLocks/>
          </p:cNvCxnSpPr>
          <p:nvPr/>
        </p:nvCxnSpPr>
        <p:spPr>
          <a:xfrm>
            <a:off x="5666514" y="2078819"/>
            <a:ext cx="0" cy="3560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1DD78E-9C35-BA47-F2FA-9EF1E1AAFC1E}"/>
              </a:ext>
            </a:extLst>
          </p:cNvPr>
          <p:cNvSpPr txBox="1"/>
          <p:nvPr/>
        </p:nvSpPr>
        <p:spPr>
          <a:xfrm>
            <a:off x="4994717" y="20214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703864-B9ED-EA6A-39FB-F9A969A073CF}"/>
              </a:ext>
            </a:extLst>
          </p:cNvPr>
          <p:cNvSpPr txBox="1"/>
          <p:nvPr/>
        </p:nvSpPr>
        <p:spPr>
          <a:xfrm>
            <a:off x="4969918" y="24891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0.75”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ED5CB7F-2BC0-5A9C-3899-3EB7F3A0DAB5}"/>
              </a:ext>
            </a:extLst>
          </p:cNvPr>
          <p:cNvCxnSpPr>
            <a:cxnSpLocks/>
          </p:cNvCxnSpPr>
          <p:nvPr/>
        </p:nvCxnSpPr>
        <p:spPr>
          <a:xfrm>
            <a:off x="5666514" y="2499283"/>
            <a:ext cx="0" cy="3560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4B3A4-E303-E1F9-362E-36D1C3D72D1C}"/>
              </a:ext>
            </a:extLst>
          </p:cNvPr>
          <p:cNvCxnSpPr>
            <a:cxnSpLocks/>
          </p:cNvCxnSpPr>
          <p:nvPr/>
        </p:nvCxnSpPr>
        <p:spPr>
          <a:xfrm>
            <a:off x="9319155" y="1640903"/>
            <a:ext cx="2766" cy="27987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ECE806-CDA9-33F3-CD1F-2453378AC42D}"/>
              </a:ext>
            </a:extLst>
          </p:cNvPr>
          <p:cNvCxnSpPr>
            <a:cxnSpLocks/>
          </p:cNvCxnSpPr>
          <p:nvPr/>
        </p:nvCxnSpPr>
        <p:spPr>
          <a:xfrm>
            <a:off x="9319155" y="2978383"/>
            <a:ext cx="0" cy="3560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A0487B-6197-A86C-6EA4-275DA667366D}"/>
              </a:ext>
            </a:extLst>
          </p:cNvPr>
          <p:cNvSpPr txBox="1"/>
          <p:nvPr/>
        </p:nvSpPr>
        <p:spPr>
          <a:xfrm>
            <a:off x="8998190" y="156922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6194F4-AFEC-CAF8-BDCA-E776124E52C1}"/>
              </a:ext>
            </a:extLst>
          </p:cNvPr>
          <p:cNvSpPr txBox="1"/>
          <p:nvPr/>
        </p:nvSpPr>
        <p:spPr>
          <a:xfrm>
            <a:off x="8640946" y="29418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8600</TotalTime>
  <Words>139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Anas Yousaf</cp:lastModifiedBy>
  <cp:revision>411</cp:revision>
  <dcterms:created xsi:type="dcterms:W3CDTF">2018-01-09T20:24:50Z</dcterms:created>
  <dcterms:modified xsi:type="dcterms:W3CDTF">2022-12-14T04:13:59Z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