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1" r:id="rId4"/>
    <p:sldId id="372" r:id="rId5"/>
    <p:sldId id="368" r:id="rId6"/>
    <p:sldId id="370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hadamiera/candy-dispenser-a61a60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hackster.io/nickericlester/ir-breakbeam-candy-dispenser-with-zelda-music-c76e6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hackster.io/sherwinchiu89/candy-dispenser-with-3d-print-stepper-motor-d834f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ssure-ZD10-100-Resistance-Type-Resistor-Sensitive/dp/B07MHTWR1C/ref=sr_1_2?crid=3EC9VB44SWYX8&amp;keywords=pressure+sensor+pocket+beagle&amp;qid=1664509228&amp;qu=eyJxc2MiOiIwLjkxIiwicXNhIjoiMC4wMCIsInFzcCI6IjAuMDAifQ%3D%3D&amp;sprefix=pressure+sensor+pocket+beagle%2Caps%2C82&amp;sr=8-2" TargetMode="External"/><Relationship Id="rId2" Type="http://schemas.openxmlformats.org/officeDocument/2006/relationships/hyperlink" Target="https://www.adafruit.com/product/21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772" TargetMode="External"/><Relationship Id="rId5" Type="http://schemas.openxmlformats.org/officeDocument/2006/relationships/hyperlink" Target="https://www.amazon.com/Taiss-KY-040-Encoder-15%C3%9716-5-Arduino/dp/B07F26CT6B/ref=sr_1_1?crid=ASE96DRRP1ZK&amp;keywords=ir+rotary+encoder&amp;qid=1664555368&amp;sprefix=ir+rotary+encoder%2Caps%2C101&amp;sr=8-1" TargetMode="External"/><Relationship Id="rId4" Type="http://schemas.openxmlformats.org/officeDocument/2006/relationships/hyperlink" Target="https://www.amazon.com/Treedix-MG996R-Servo-High-Torque-Helicopter/dp/B08743N181/ref=nav_youraccount_switchacct?crid=1JH00UPB2O8VT&amp;keywords=360+degree+servo&amp;qid=1664509298&amp;qu=eyJxc2MiOiI0LjkxIiwicXNhIjoiNC4zOCIsInFzcCI6IjQuMTgifQ%3D%3D&amp;sprefix=360+degree+servo%2Caps%2C126&amp;sr=8-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M&amp;M Addiction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9/26/2022</a:t>
            </a:r>
          </a:p>
          <a:p>
            <a:r>
              <a:rPr lang="en-US" dirty="0"/>
              <a:t>Anas Yousaf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create a candy (M&amp;M) dispenser that is activated by waving my hand and shows me how much candy I have left </a:t>
            </a:r>
          </a:p>
          <a:p>
            <a:r>
              <a:rPr lang="en-US" dirty="0"/>
              <a:t>My brother and I both love M&amp;Ms and I buy a share packet or several almost every time I go to the store. I also love trying out different flavors of M&amp;Ms and my brother and I rank them</a:t>
            </a:r>
          </a:p>
          <a:p>
            <a:r>
              <a:rPr lang="en-US" dirty="0"/>
              <a:t>If possible, I want to design the sensor so that the longer I wave my hand, the more it dispenses, and to design the sensor to be able to differentiate between different types of M&amp;Ms</a:t>
            </a:r>
          </a:p>
          <a:p>
            <a:r>
              <a:rPr lang="en-US" dirty="0"/>
              <a:t>If the project ends up really good, I might give it to my brother as a gift or use it as a decoration in my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CDBD2-AC93-8E44-7F1B-AD0DBE63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4286250"/>
            <a:ext cx="195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EA3B-995D-E859-F323-3D01126B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369C-AF50-0120-B904-96EE7F96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Candy Dispenser with Music</a:t>
            </a:r>
          </a:p>
          <a:p>
            <a:pPr lvl="1"/>
            <a:r>
              <a:rPr lang="en-US" dirty="0">
                <a:hlinkClick r:id="rId2"/>
              </a:rPr>
              <a:t>https://www.hackster.io/nickericlester/ir-breakbeam-candy-dispenser-with-zelda-music-c76e65</a:t>
            </a:r>
            <a:endParaRPr lang="en-US" dirty="0"/>
          </a:p>
          <a:p>
            <a:r>
              <a:rPr lang="en-US" dirty="0"/>
              <a:t>Arduino Candy Dispenser</a:t>
            </a:r>
          </a:p>
          <a:p>
            <a:pPr lvl="1"/>
            <a:r>
              <a:rPr lang="en-US" dirty="0">
                <a:hlinkClick r:id="rId3"/>
              </a:rPr>
              <a:t>https://www.hackster.io/hadamiera/candy-dispenser-a61a60</a:t>
            </a:r>
            <a:endParaRPr lang="en-US" dirty="0"/>
          </a:p>
          <a:p>
            <a:r>
              <a:rPr lang="en-US" dirty="0"/>
              <a:t>Ferris Wheel Candy Dispenser</a:t>
            </a:r>
          </a:p>
          <a:p>
            <a:pPr lvl="1"/>
            <a:r>
              <a:rPr lang="en-US" dirty="0">
                <a:hlinkClick r:id="rId4"/>
              </a:rPr>
              <a:t>https://www.hackster.io/sherwinchiu89/candy-dispenser-with-3d-print-stepper-motor-d834fb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56C2-0238-8B78-2F6B-46CC8BDE3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954956"/>
            <a:ext cx="3543300" cy="267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F957-7B68-5135-E0A3-05127495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760" y="3938626"/>
            <a:ext cx="3552139" cy="2674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7AE91-E972-93AF-0E71-48EB64ACF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659" y="3907056"/>
            <a:ext cx="3585914" cy="27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72B-9DDC-A7F9-CAA0-4287425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3864-6E21-1559-B9AC-B15D7FBE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that I will take the most inspiration from is the candy dispenser with music. That project already incorporates an IR sensor for hand motion to activate the dispenser and has a display that shows how much candy is remaining.</a:t>
            </a:r>
          </a:p>
          <a:p>
            <a:r>
              <a:rPr lang="en-US" dirty="0"/>
              <a:t>The Arduino candy dispenser will serve as a backup model for what the Arduino code and structure should look like and another model for what the dispenser could look like</a:t>
            </a:r>
          </a:p>
          <a:p>
            <a:r>
              <a:rPr lang="en-US" dirty="0"/>
              <a:t>I want to take inspiration from the Ferris wheel dispenser by looking at the shape and how the candy is dispensed</a:t>
            </a:r>
          </a:p>
          <a:p>
            <a:r>
              <a:rPr lang="en-US" dirty="0"/>
              <a:t>Overall, I want to improve on the music dispenser by implementing a design similar to the Ferris wheel that allows me to dispense a lot of candy at once instead of just one piece. Additionally, I want to improve on the remaining candy display and implement different formulas for different types of candy</a:t>
            </a:r>
          </a:p>
        </p:txBody>
      </p:sp>
    </p:spTree>
    <p:extLst>
      <p:ext uri="{BB962C8B-B14F-4D97-AF65-F5344CB8AC3E}">
        <p14:creationId xmlns:p14="http://schemas.microsoft.com/office/powerpoint/2010/main" val="23455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B3326-8E85-8256-99D3-87F9363D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2" t="6666" r="32286" b="69445"/>
          <a:stretch/>
        </p:blipFill>
        <p:spPr>
          <a:xfrm>
            <a:off x="1352550" y="1143001"/>
            <a:ext cx="9486900" cy="49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24315-E4C5-BF74-8D06-99B1C7FF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32222" r="23429" b="36111"/>
          <a:stretch/>
        </p:blipFill>
        <p:spPr>
          <a:xfrm>
            <a:off x="1612767" y="1143001"/>
            <a:ext cx="8966466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59869"/>
              </p:ext>
            </p:extLst>
          </p:nvPr>
        </p:nvGraphicFramePr>
        <p:xfrm>
          <a:off x="609600" y="1295400"/>
          <a:ext cx="10972800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+mn-lt"/>
                        </a:rPr>
                        <a:t>Component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effectLst/>
                          <a:latin typeface="+mn-lt"/>
                        </a:rPr>
                        <a:t>Need to Buy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effectLst/>
                          <a:latin typeface="+mn-lt"/>
                        </a:rPr>
                        <a:t>Cost Per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Breadboard (Given)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23973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Adafruit 0.56” 4-Digit 7-Segment Display (Given)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148174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 err="1">
                          <a:effectLst/>
                          <a:latin typeface="+mn-lt"/>
                        </a:rPr>
                        <a:t>PocketBeagle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(Given)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Resistors (Given)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Jumper Wires (Given)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Wood (OEDK)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$0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IR Break Beam Sensor</a:t>
                      </a:r>
                      <a:r>
                        <a:rPr lang="en-US" sz="1800" i="0">
                          <a:effectLst/>
                          <a:latin typeface="+mn-lt"/>
                        </a:rPr>
                        <a:t> (Buy)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$2.95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Force-Sensitive Resistor Strip</a:t>
                      </a:r>
                      <a:r>
                        <a:rPr lang="en-US" sz="1800" i="0">
                          <a:effectLst/>
                          <a:latin typeface="+mn-lt"/>
                        </a:rPr>
                        <a:t> (Buy)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$7.39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360 Degree Servo 2-Pack </a:t>
                      </a:r>
                      <a:r>
                        <a:rPr lang="en-US" sz="1800" i="0">
                          <a:effectLst/>
                          <a:latin typeface="+mn-lt"/>
                        </a:rPr>
                        <a:t>(Buy)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$13.99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48022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Rotary Encoder 5-Pack </a:t>
                      </a:r>
                      <a:r>
                        <a:rPr lang="en-US" sz="1800" i="0">
                          <a:effectLst/>
                          <a:latin typeface="+mn-lt"/>
                        </a:rPr>
                        <a:t>(Buy)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$9.99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60945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i="0" u="sng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Adafruit LCD Character Display </a:t>
                      </a:r>
                      <a:r>
                        <a:rPr lang="en-US" sz="1800" i="0">
                          <a:effectLst/>
                          <a:latin typeface="+mn-lt"/>
                        </a:rPr>
                        <a:t>(Buy)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effectLst/>
                          <a:latin typeface="+mn-lt"/>
                        </a:rPr>
                        <a:t>$19.95</a:t>
                      </a:r>
                    </a:p>
                  </a:txBody>
                  <a:tcPr marL="22860" marR="22860" marT="15240" marB="15240"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8698</TotalTime>
  <Words>462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M&amp;M Addiction Proposal</vt:lpstr>
      <vt:lpstr>Background Information</vt:lpstr>
      <vt:lpstr>Existing Projects</vt:lpstr>
      <vt:lpstr>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Anas Yousaf</cp:lastModifiedBy>
  <cp:revision>402</cp:revision>
  <dcterms:created xsi:type="dcterms:W3CDTF">2018-01-09T20:24:50Z</dcterms:created>
  <dcterms:modified xsi:type="dcterms:W3CDTF">2022-12-12T21:16:40Z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