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205663" cy="7205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7E"/>
    <a:srgbClr val="1A237E"/>
    <a:srgbClr val="273393"/>
    <a:srgbClr val="283493"/>
    <a:srgbClr val="3F51B5"/>
    <a:srgbClr val="311A92"/>
    <a:srgbClr val="0E46A1"/>
    <a:srgbClr val="303F9F"/>
    <a:srgbClr val="003164"/>
    <a:srgbClr val="00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/>
    <p:restoredTop sz="94682"/>
  </p:normalViewPr>
  <p:slideViewPr>
    <p:cSldViewPr snapToGrid="0" snapToObjects="1">
      <p:cViewPr varScale="1">
        <p:scale>
          <a:sx n="113" d="100"/>
          <a:sy n="113" d="100"/>
        </p:scale>
        <p:origin x="2320" y="192"/>
      </p:cViewPr>
      <p:guideLst>
        <p:guide orient="horz" pos="227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AF223-4E58-2C4F-BFBA-61F56857964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65EA7-D56F-9B4F-8662-DBC51E97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238426"/>
            <a:ext cx="6124814" cy="15445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0" y="4083209"/>
            <a:ext cx="5043964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6987" y="303572"/>
            <a:ext cx="1277253" cy="646007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974" y="303572"/>
            <a:ext cx="3712918" cy="646007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630306"/>
            <a:ext cx="6124814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3054068"/>
            <a:ext cx="6124814" cy="15762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974" y="1766389"/>
            <a:ext cx="2494460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528" y="1766389"/>
            <a:ext cx="2495711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88561"/>
            <a:ext cx="6485097" cy="120094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12935"/>
            <a:ext cx="3183753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285129"/>
            <a:ext cx="318375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612935"/>
            <a:ext cx="3185003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285129"/>
            <a:ext cx="318500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4" y="286892"/>
            <a:ext cx="2370613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4" y="286893"/>
            <a:ext cx="4028166" cy="614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4" y="1507852"/>
            <a:ext cx="2370613" cy="4928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5043964"/>
            <a:ext cx="4323398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643839"/>
            <a:ext cx="4323398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5639433"/>
            <a:ext cx="4323398" cy="8456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88561"/>
            <a:ext cx="6485097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81322"/>
            <a:ext cx="6485097" cy="47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678583"/>
            <a:ext cx="1681321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88C0-D835-184D-904D-DD7A53CAAC4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678583"/>
            <a:ext cx="2281793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678583"/>
            <a:ext cx="1681321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57709"/>
            <a:ext cx="72056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0" b="1" dirty="0" err="1" smtClean="0">
                <a:solidFill>
                  <a:schemeClr val="bg1"/>
                </a:solidFill>
                <a:latin typeface="Roboto Condensed Regular"/>
                <a:cs typeface="Roboto Condensed Regular"/>
              </a:rPr>
              <a:t>api</a:t>
            </a:r>
            <a:endParaRPr lang="en-US" sz="42000" b="1" dirty="0">
              <a:solidFill>
                <a:schemeClr val="bg1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66980" y="649724"/>
            <a:ext cx="2757167" cy="275660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chemeClr val="tx2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562" y="104665"/>
            <a:ext cx="1684131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500" b="1" dirty="0" smtClean="0">
                <a:solidFill>
                  <a:srgbClr val="19237E"/>
                </a:solidFill>
                <a:latin typeface="Roboto Condensed Regular"/>
                <a:cs typeface="Roboto Condensed Regular"/>
              </a:rPr>
              <a:t>2</a:t>
            </a:r>
            <a:endParaRPr lang="en-US" sz="23500" b="1" dirty="0">
              <a:solidFill>
                <a:srgbClr val="19237E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1" y="-1129588"/>
            <a:ext cx="3186539" cy="732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00" dirty="0" smtClean="0">
                <a:solidFill>
                  <a:schemeClr val="bg1"/>
                </a:solidFill>
                <a:latin typeface="+mj-lt"/>
                <a:cs typeface="Verdana"/>
              </a:rPr>
              <a:t>*</a:t>
            </a:r>
            <a:endParaRPr lang="en-US" sz="47000" dirty="0">
              <a:solidFill>
                <a:schemeClr val="bg1"/>
              </a:solidFill>
              <a:latin typeface="+mj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99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 Condensed Regular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 Wettinger</cp:lastModifiedBy>
  <cp:revision>74</cp:revision>
  <dcterms:created xsi:type="dcterms:W3CDTF">2015-01-13T09:05:10Z</dcterms:created>
  <dcterms:modified xsi:type="dcterms:W3CDTF">2017-01-29T13:49:36Z</dcterms:modified>
</cp:coreProperties>
</file>