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828800"/>
            <a:ext cx="14630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0" b="0">
                <a:solidFill>
                  <a:srgbClr val="000000"/>
                </a:solidFill>
              </a:defRPr>
            </a:pPr>
            <a:r>
              <a:t>GE 7: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743200"/>
            <a:ext cx="14630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800" b="0">
                <a:solidFill>
                  <a:srgbClr val="000000"/>
                </a:solidFill>
              </a:defRPr>
            </a:pPr>
            <a:r>
              <a:t>ART APPRECIATION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