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82880"/>
            <a:ext cx="9144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858000"/>
            <a:ext cx="13716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Portrait</a:t>
            </a:r>
          </a:p>
        </p:txBody>
      </p:sp>
      <p:pic>
        <p:nvPicPr>
          <p:cNvPr id="6" name="Picture 5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6400800" cy="8285584"/>
          </a:xfrm>
          <a:prstGeom prst="rect">
            <a:avLst/>
          </a:prstGeom>
        </p:spPr>
      </p:pic>
      <p:pic>
        <p:nvPicPr>
          <p:cNvPr id="7" name="Picture 6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1371600"/>
            <a:ext cx="6400800" cy="75815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