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580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Portrait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400800" cy="8285584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371600"/>
            <a:ext cx="6400800" cy="7581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