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82880"/>
            <a:ext cx="9144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858000"/>
            <a:ext cx="13716000" cy="9144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Portrait</a:t>
            </a:r>
          </a:p>
        </p:txBody>
      </p:sp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6400800" cy="8285584"/>
          </a:xfrm>
          <a:prstGeom prst="rect">
            <a:avLst/>
          </a:prstGeom>
        </p:spPr>
      </p:pic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1371600"/>
            <a:ext cx="6400800" cy="75815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