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85800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Portrait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371600"/>
            <a:ext cx="6305550" cy="8162286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49" y="1371600"/>
            <a:ext cx="6305550" cy="7468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