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11684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/>
            </a:pPr>
            <a:r>
              <a:t>D. Mythology and religion, dreams and fantasies.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57200"/>
            <a:ext cx="64008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</a:defRPr>
            </a:pPr>
            <a:r>
              <a:t>The Subject and Content of Art</a:t>
            </a:r>
          </a:p>
        </p:txBody>
      </p:sp>
      <p:pic>
        <p:nvPicPr>
          <p:cNvPr id="7" name="Picture 6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5943600" cy="3343275"/>
          </a:xfrm>
          <a:prstGeom prst="rect">
            <a:avLst/>
          </a:prstGeom>
        </p:spPr>
      </p:pic>
      <p:pic>
        <p:nvPicPr>
          <p:cNvPr id="8" name="Picture 7" descr="image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2743200"/>
            <a:ext cx="5943600" cy="39772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