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274320"/>
            <a:ext cx="12801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4800" b="1">
                <a:solidFill>
                  <a:srgbClr val="FFFFFF"/>
                </a:solidFill>
              </a:defRPr>
            </a:pPr>
            <a:r>
              <a:t>Non-representational or Non-objective Art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1371600"/>
            <a:ext cx="5486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800">
                <a:solidFill>
                  <a:srgbClr val="FFFFFF"/>
                </a:solidFill>
              </a:defRPr>
            </a:pPr>
            <a:r>
              <a:t>The Subject and Content of Art</a:t>
            </a:r>
          </a:p>
        </p:txBody>
      </p:sp>
      <p:pic>
        <p:nvPicPr>
          <p:cNvPr id="6" name="Picture 5" descr="image_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286000"/>
            <a:ext cx="5486400" cy="4114800"/>
          </a:xfrm>
          <a:prstGeom prst="rect">
            <a:avLst/>
          </a:prstGeom>
          <a:ln w="50800">
            <a:solidFill>
              <a:srgbClr val="FFFFFF"/>
            </a:solidFill>
          </a:ln>
        </p:spPr>
      </p:pic>
      <p:pic>
        <p:nvPicPr>
          <p:cNvPr id="7" name="Picture 6" descr="image_3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6640" y="2286000"/>
            <a:ext cx="5486400" cy="4114800"/>
          </a:xfrm>
          <a:prstGeom prst="rect">
            <a:avLst/>
          </a:prstGeom>
          <a:ln w="50800">
            <a:solidFill>
              <a:srgbClr val="FFFFFF"/>
            </a:solidFill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