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  <p:pic>
        <p:nvPicPr>
          <p:cNvPr id="7" name="Picture 6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286000"/>
            <a:ext cx="5486400" cy="4114800"/>
          </a:xfrm>
          <a:prstGeom prst="rect">
            <a:avLst/>
          </a:prstGeom>
          <a:ln w="50800">
            <a:solidFill>
              <a:srgbClr val="FFFF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