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12801600" cy="18288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4000">
                <a:solidFill>
                  <a:srgbClr val="000000"/>
                </a:solidFill>
              </a:defRPr>
            </a:pPr>
            <a:r>
              <a:t>Non-representational or Non-objective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128016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000000"/>
                </a:solidFill>
              </a:defRPr>
            </a:pPr>
            <a:r>
              <a:t>Sources of the Subject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114800"/>
            <a:ext cx="12801600" cy="3657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Nature</a:t>
            </a:r>
          </a:p>
          <a:p>
            <a:pPr>
              <a:defRPr sz="2400"/>
            </a:pPr>
            <a:r>
              <a:t>History</a:t>
            </a:r>
          </a:p>
          <a:p>
            <a:pPr>
              <a:defRPr sz="2400"/>
            </a:pPr>
            <a:r>
              <a:t>Greek and Roman Mythology</a:t>
            </a:r>
          </a:p>
          <a:p>
            <a:pPr>
              <a:defRPr sz="2400"/>
            </a:pPr>
            <a:r>
              <a:t>Religion</a:t>
            </a:r>
          </a:p>
          <a:p>
            <a:pPr>
              <a:defRPr sz="2400"/>
            </a:pPr>
            <a:r>
              <a:t>Sacred Oriental 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