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✓ It is the mass of ideas associated with each artwork and communicated through the following: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1. The art’s imagery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2. The symbolic meaning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3. Its surroundings where it is used or displayed</a:t>
            </a:r>
          </a:p>
          <a:p>
            <a:pPr>
              <a:spcBef>
                <a:spcPts val="1000"/>
              </a:spcBef>
              <a:defRPr sz="2000">
                <a:solidFill>
                  <a:srgbClr val="000000"/>
                </a:solidFill>
              </a:defRPr>
            </a:pPr>
            <a:r>
              <a:t>✓ 4. The customs, beliefs and values of the culture that uses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