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00000"/>
                </a:solidFill>
                <a:latin typeface="Arial"/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9144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✓ It is the mass of ideas associated with each artwork and communicated through the following: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1. The art’s imagery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2. The symbolic meaning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3. Its surroundings where it is used or displayed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4. The customs, beliefs and values of the culture that uses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