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8288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12801600" cy="36576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defRPr sz="3200">
                <a:solidFill>
                  <a:srgbClr val="000000"/>
                </a:solidFill>
              </a:defRPr>
            </a:pPr>
            <a:r>
              <a:t>In an artwork, the subject matter is what the image literally depicts. The content of the artwork is what the image means.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