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654321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3200"/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