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914400"/>
            <a:ext cx="73152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• The subject of art is usually anything that is represented in the artwork.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It may be a person, object, scene or event.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