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of art is usually anything that is represented in the artwork.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