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73152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square" lIns="127000" rIns="127000" tIns="127000" bIns="127000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of art is usually anything that is represented in the artwork.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It may be a person, object, scene or event.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