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54864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10972800" cy="18288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Three levels of meaning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657600"/>
            <a:ext cx="10972800" cy="36576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3. Subjective meaning - refers to the individual meaning deliberately and instinctively expressed by the artist using personal symbolism that stems from his own alliance with certain objects, actions, or colors with past experiences.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