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18288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6576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3. Subjective meaning - refers to the individual meaning deliberately and instinctively expressed by the artist using personal symbolism that stems from his own alliance with certain objects, actions, or colors with past 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