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54864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000000"/>
                </a:solidFill>
              </a:defRPr>
            </a:pPr>
            <a:r>
              <a:t>The Subject and Content of Art.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1828800"/>
            <a:ext cx="10972800" cy="18288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sz="3200" b="1">
                <a:solidFill>
                  <a:srgbClr val="000000"/>
                </a:solidFill>
              </a:defRPr>
            </a:pPr>
            <a:r>
              <a:t>Three levels of meaning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3657600"/>
            <a:ext cx="10972800" cy="36576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222222"/>
                </a:solidFill>
              </a:defRPr>
            </a:pPr>
            <a:r>
              <a:t>3. Subjective meaning - refers to the individual meaning deliberately and instinctively expressed by the artist using personal symbolism that stems from his own alliance with certain objects, actions, or colors with past experiences.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