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0" y="914400"/>
            <a:ext cx="91440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b="1" sz="6000">
                <a:solidFill>
                  <a:srgbClr val="000000"/>
                </a:solidFill>
              </a:defRPr>
            </a:pPr>
            <a:r>
              <a:t>KEEPING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09728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800" b="1"/>
            </a:pPr>
            <a:r>
              <a:t>1. National Pride and Glory</a:t>
            </a:r>
          </a:p>
          <a:p>
            <a:pPr>
              <a:defRPr sz="2800">
                <a:solidFill>
                  <a:srgbClr val="006400"/>
                </a:solidFill>
              </a:defRPr>
            </a:pPr>
            <a:r>
              <a:t>✓ nations keep art because it is good for the economy and for the business.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