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E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sz="4400" b="1">
                <a:solidFill>
                  <a:srgbClr val="000000"/>
                </a:solidFill>
              </a:defRPr>
            </a:pPr>
            <a:r>
              <a:t>KEEPING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13716000" cy="9144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sz="3200">
                <a:solidFill>
                  <a:srgbClr val="000000"/>
                </a:solidFill>
              </a:defRPr>
            </a:pPr>
            <a:r>
              <a:t>2. Museums and Private Collections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743200"/>
            <a:ext cx="13716000" cy="45720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• Museums are the repositories of much of the art in most countries and make them available for public viewing through either permanent or temporary exhibition.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