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13716000" cy="13716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/>
          <a:p>
            <a:pPr>
              <a:defRPr sz="4400" b="1">
                <a:solidFill>
                  <a:srgbClr val="000000"/>
                </a:solidFill>
              </a:defRPr>
            </a:pPr>
            <a:r>
              <a:t>KEEPING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13716000" cy="13716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/>
          <a:p>
            <a:pPr>
              <a:defRPr sz="3600" b="1">
                <a:solidFill>
                  <a:srgbClr val="000000"/>
                </a:solidFill>
              </a:defRPr>
            </a:pPr>
            <a:r>
              <a:t>3. Preservation and Restoration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657600"/>
            <a:ext cx="13716000" cy="36576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✓ Because art is valuable, enormous human efforts and financial resources are devoted to preserving art from the ravages of time, the environment, industrial-by-product, and even any other human being.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