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3. Preservation and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37160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Because art is valuable, enormous human efforts and financial resources are devoted to preserving art from the ravages of time, the environment, industrial-by-product, and even any other human 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