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000000"/>
                </a:solidFill>
              </a:defRPr>
            </a:pPr>
            <a:r>
              <a:t>3. Preservation and Restoration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13716000" cy="3657600"/>
          </a:xfrm>
          <a:prstGeom prst="rect">
            <a:avLst/>
          </a:prstGeom>
          <a:solidFill>
            <a:srgbClr val="FFFFFF"/>
          </a:solidFill>
        </p:spPr>
        <p:txBody>
          <a:bodyPr wrap="square" lIns="127000" rIns="127000" tIns="127000" bIns="127000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Because art is valuable, enormous human efforts and financial resources are devoted to preserving art from the ravages of time, the environment, industrial-by-product, and even any other human being.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