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FCC"/>
            </a:gs>
            <a:gs pos="100000">
              <a:srgbClr val="FFCC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"/>
            <a:ext cx="12801600" cy="9144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/>
          <a:p>
            <a:pPr>
              <a:defRPr b="1" sz="4400">
                <a:solidFill>
                  <a:srgbClr val="000000"/>
                </a:solidFill>
              </a:defRPr>
            </a:pPr>
            <a:r>
              <a:t>References: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1. Garces, J.C., Inoc, D.S., Inocian, R.B., Labajo, O.P., Rama, F., Tiempo, A.Y., &amp; Un, J.L. 2021. *Modular Approach to Art Appreciation*. Lorimar Publishing Inc.</a:t>
            </a:r>
            <a:br/>
            <a:r>
              <a:t>2. Casaul, J.A., Caslib Jr. B.N., &amp; Garing, D.C. 2018. *Art Appreciation*. Rex Bookstore, Inc.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