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*Modular Approach to Art Appreciation*. Lorimar Publishing Inc.</a:t>
            </a:r>
          </a:p>
          <a:p>
            <a:pPr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Casaul, J.A., Caslib Jr. B.N., &amp; Garing, D.C. 2018. *Art Appreciation*.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