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DFBA"/>
            </a:gs>
            <a:gs pos="100000">
              <a:srgbClr val="FFCC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3716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200400"/>
            <a:ext cx="109728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is the visual focus or the image that may be extracted from examining the artworks.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An artwork can be identified by its subject.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