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54864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371600"/>
            <a:ext cx="91440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B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200400"/>
            <a:ext cx="10972800" cy="36576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is the visual focus or the image that may be extracted from examining the artworks.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An artwork can be identified by its subject.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