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716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000000"/>
                </a:solidFill>
              </a:defRPr>
            </a:pPr>
            <a:r>
              <a:t>The subject is the visual focus or the image that may be extracted from examining the artworks.</a:t>
            </a:r>
          </a:p>
          <a:p>
            <a:pPr>
              <a:defRPr sz="2600">
                <a:solidFill>
                  <a:srgbClr val="000000"/>
                </a:solidFill>
              </a:defRPr>
            </a:pPr>
            <a:r>
              <a:t>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