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54864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3716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200400"/>
            <a:ext cx="109728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The subject is the visual focus or the image that may be extracted from examining the artworks.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An artwork can be identified by its subject.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