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54864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000000"/>
                </a:solidFill>
              </a:defRPr>
            </a:pPr>
            <a:r>
              <a:t>The Subject and Content of Art.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1554480"/>
            <a:ext cx="91440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The Subject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383280"/>
            <a:ext cx="10972800" cy="36576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The subject is the visual focus or the image that may be extracted from examining the artworks.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An artwork can be identified by its subject.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