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4572000" cy="9144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The Subject and Content of Art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6400800"/>
            <a:ext cx="10058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000"/>
            </a:pPr>
            <a:r>
              <a:t>Subject of 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0" y="6858000"/>
            <a:ext cx="10972800" cy="13716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 cat catching a bird is the subject of both works above.</a:t>
            </a:r>
          </a:p>
        </p:txBody>
      </p:sp>
      <p:pic>
        <p:nvPicPr>
          <p:cNvPr id="6" name="Picture 5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4901938" cy="3657600"/>
          </a:xfrm>
          <a:prstGeom prst="rect">
            <a:avLst/>
          </a:prstGeom>
        </p:spPr>
      </p:pic>
      <p:pic>
        <p:nvPicPr>
          <p:cNvPr id="7" name="Picture 6" descr="image_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828800"/>
            <a:ext cx="2587454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