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64008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/>
            </a:pPr>
            <a:r>
              <a:t>Subject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6858000"/>
            <a:ext cx="10972800" cy="13716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333333"/>
                </a:solidFill>
              </a:defRPr>
            </a:pPr>
            <a:r>
              <a:t>A cat catching a bird is the subject of both works above.</a:t>
            </a:r>
          </a:p>
        </p:txBody>
      </p:sp>
      <p:pic>
        <p:nvPicPr>
          <p:cNvPr id="7" name="Picture 6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828800"/>
            <a:ext cx="4901938" cy="3657600"/>
          </a:xfrm>
          <a:prstGeom prst="rect">
            <a:avLst/>
          </a:prstGeom>
        </p:spPr>
      </p:pic>
      <p:pic>
        <p:nvPicPr>
          <p:cNvPr id="8" name="Picture 7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2587454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