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4572000" cy="914400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1371600"/>
          </a:xfrm>
          <a:prstGeom prst="rect">
            <a:avLst/>
          </a:prstGeom>
          <a:solidFill>
            <a:srgbClr val="CCCC00"/>
          </a:solidFill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Two kinds of Art as to 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0000"/>
                </a:solidFill>
              </a:defRPr>
            </a:pPr>
            <a:r>
              <a:t>1. Representational or Objective Art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 - The subject is directly represented in the artwork like the subjects seen in portraits and other realistic visual art presentations.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