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4572000" cy="9144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13716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Two kinds of Art as to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1. Representational or Objective Art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 - The subject is directly represented in the artwork like the subjects seen in portraits and other realistic visual art presentations.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