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3291840"/>
            <a:ext cx="12618720" cy="34747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