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0" y="457200"/>
            <a:ext cx="8229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286000"/>
            <a:ext cx="4572000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0" y="6492240"/>
            <a:ext cx="4572000" cy="4572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Self-portrait of Van Gogh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