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 b="1"/>
            </a:pPr>
            <a:r>
              <a:t>A. *Still life* is a work of art that does not have life.</a:t>
            </a:r>
          </a:p>
          <a:p>
            <a:pPr lvl="1">
              <a:defRPr sz="2400" b="1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