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ctagon 2"/>
          <p:cNvSpPr/>
          <p:nvPr/>
        </p:nvSpPr>
        <p:spPr>
          <a:xfrm>
            <a:off x="0" y="0"/>
            <a:ext cx="14630400" cy="8229600"/>
          </a:xfrm>
          <a:prstGeom prst="octagon">
            <a:avLst/>
          </a:prstGeom>
          <a:solidFill>
            <a:srgbClr val="FC6E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8229600" cy="4572000"/>
          </a:xfrm>
          <a:prstGeom prst="rect">
            <a:avLst/>
          </a:prstGeom>
        </p:spPr>
      </p:pic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1828800"/>
            <a:ext cx="6400800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72400" y="45720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FFFFFF"/>
                </a:solidFill>
              </a:defRPr>
            </a:pPr>
            <a:r>
              <a:t>Business Case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5943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Daniel Consuegra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72400" y="64008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Alejandra Del Chiaro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2400" y="68580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Maria Camila Echeverri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