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Octagon 2"/>
          <p:cNvSpPr/>
          <p:nvPr/>
        </p:nvSpPr>
        <p:spPr>
          <a:xfrm>
            <a:off x="0" y="0"/>
            <a:ext cx="14630400" cy="8229600"/>
          </a:xfrm>
          <a:prstGeom prst="octagon">
            <a:avLst/>
          </a:prstGeom>
          <a:solidFill>
            <a:srgbClr val="FC6E6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" name="Picture 3" descr="image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8800"/>
            <a:ext cx="7315200" cy="4572000"/>
          </a:xfrm>
          <a:prstGeom prst="rect">
            <a:avLst/>
          </a:prstGeom>
        </p:spPr>
      </p:pic>
      <p:pic>
        <p:nvPicPr>
          <p:cNvPr id="5" name="Picture 4" descr="image_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400" y="1828800"/>
            <a:ext cx="6400800" cy="2286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772400" y="4572000"/>
            <a:ext cx="6400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600" b="1">
                <a:solidFill>
                  <a:srgbClr val="FC6E64"/>
                </a:solidFill>
              </a:defRPr>
            </a:pPr>
            <a:r>
              <a:t>Business Case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772400" y="5943600"/>
            <a:ext cx="6400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>
                <a:solidFill>
                  <a:srgbClr val="FFFFFF"/>
                </a:solidFill>
              </a:defRPr>
            </a:pPr>
            <a:r>
              <a:t>Daniel Consuegra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72400" y="6400800"/>
            <a:ext cx="6400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>
                <a:solidFill>
                  <a:srgbClr val="FFFFFF"/>
                </a:solidFill>
              </a:defRPr>
            </a:pPr>
            <a:r>
              <a:t>Alejandra Del Chiaro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772400" y="6858000"/>
            <a:ext cx="6400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>
                <a:solidFill>
                  <a:srgbClr val="FFFFFF"/>
                </a:solidFill>
              </a:defRPr>
            </a:pPr>
            <a:r>
              <a:t>Maria Camila Echeverri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